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54" r:id="rId3"/>
  </p:sldMasterIdLst>
  <p:notesMasterIdLst>
    <p:notesMasterId r:id="rId18"/>
  </p:notesMasterIdLst>
  <p:handoutMasterIdLst>
    <p:handoutMasterId r:id="rId19"/>
  </p:handoutMasterIdLst>
  <p:sldIdLst>
    <p:sldId id="260" r:id="rId4"/>
    <p:sldId id="261" r:id="rId5"/>
    <p:sldId id="268" r:id="rId6"/>
    <p:sldId id="286" r:id="rId7"/>
    <p:sldId id="28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67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icrosoft JhengHei Light" panose="020B0304030504040204" pitchFamily="34" charset="-120"/>
      <p:regular r:id="rId24"/>
    </p:embeddedFon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华文中宋" panose="02010600040101010101" pitchFamily="2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77CB"/>
    <a:srgbClr val="004ABA"/>
    <a:srgbClr val="70C3E8"/>
    <a:srgbClr val="0F5CA9"/>
    <a:srgbClr val="407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052C0B4-FF3A-4682-9A3D-52C74824586B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rgbClr val="4077CB">
              <a:lumMod val="10000"/>
              <a:lumOff val="90000"/>
            </a:srgbClr>
          </a:solidFill>
        </a:fill>
      </a:tcStyle>
    </a:band2H>
    <a:band1V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V>
        </a:tcBdr>
        <a:fill>
          <a:solidFill>
            <a:srgbClr val="4077CB">
              <a:lumMod val="10000"/>
              <a:lumOff val="90000"/>
            </a:srgbClr>
          </a:solidFill>
        </a:fill>
      </a:tcStyle>
    </a:band1V>
    <a:band2V>
      <a:tcStyle>
        <a:tcBdr>
          <a:left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left>
          <a:right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4077CB">
              <a:lumMod val="20000"/>
              <a:lumOff val="80000"/>
            </a:srgb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4077CB">
              <a:lumMod val="20000"/>
              <a:lumOff val="80000"/>
            </a:srgbClr>
          </a:solidFill>
        </a:fill>
      </a:tcStyle>
    </a:firstCol>
    <a:lastRow>
      <a:tcTxStyle b="on">
        <a:fontRef idx="none">
          <a:srgbClr val="4077CB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rgbClr val="4077CB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V>
        </a:tcBdr>
        <a:fill>
          <a:solidFill>
            <a:srgbClr val="4077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44" y="318"/>
      </p:cViewPr>
      <p:guideLst>
        <p:guide orient="horz" pos="219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98BB1-6E8E-4C09-B912-2EC08B71E227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BE4BA-2C19-4785-8A88-B9A09E35E8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3967-A683-43FF-AD8F-334B401E2F39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DAA4-1C18-4834-8401-76DB58B337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3967-A683-43FF-AD8F-334B401E2F39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DAA4-1C18-4834-8401-76DB58B337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heme" Target="../theme/theme2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10" Type="http://schemas.openxmlformats.org/officeDocument/2006/relationships/image" Target="../media/image3.png"/><Relationship Id="rId4" Type="http://schemas.openxmlformats.org/officeDocument/2006/relationships/tags" Target="../tags/tag2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19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10" Type="http://schemas.openxmlformats.org/officeDocument/2006/relationships/tags" Target="../tags/tag22.xml"/><Relationship Id="rId4" Type="http://schemas.openxmlformats.org/officeDocument/2006/relationships/theme" Target="../theme/theme3.xml"/><Relationship Id="rId9" Type="http://schemas.openxmlformats.org/officeDocument/2006/relationships/tags" Target="../tags/tag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33967-A683-43FF-AD8F-334B401E2F39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3DAA4-1C18-4834-8401-76DB58B3376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d6f37659-1a9b-47c7-81e3-1cde4a66a5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1826260"/>
            <a:ext cx="12192000" cy="3208020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bbxy(2)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34805" y="245110"/>
            <a:ext cx="2686050" cy="9245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9" name="矩形 18"/>
          <p:cNvSpPr/>
          <p:nvPr userDrawn="1"/>
        </p:nvSpPr>
        <p:spPr>
          <a:xfrm flipH="1">
            <a:off x="165735" y="223520"/>
            <a:ext cx="97790" cy="475615"/>
          </a:xfrm>
          <a:prstGeom prst="rect">
            <a:avLst/>
          </a:prstGeom>
          <a:solidFill>
            <a:srgbClr val="004AB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57460" y="108585"/>
            <a:ext cx="1938020" cy="705485"/>
          </a:xfrm>
          <a:prstGeom prst="rect">
            <a:avLst/>
          </a:prstGeom>
        </p:spPr>
      </p:pic>
    </p:spTree>
    <p:custDataLst>
      <p:tags r:id="rId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3" Type="http://schemas.openxmlformats.org/officeDocument/2006/relationships/tags" Target="../tags/tag34.xml"/><Relationship Id="rId21" Type="http://schemas.openxmlformats.org/officeDocument/2006/relationships/slideLayout" Target="../slideLayouts/slideLayout6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image" Target="../media/image4.png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6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6f37659-1a9b-47c7-81e3-1cde4a66a5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959429"/>
            <a:ext cx="12192000" cy="2939142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619250" y="2287966"/>
            <a:ext cx="89535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6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汉仪颜楷简" panose="00020600040101010101" charset="-122"/>
              </a:rPr>
              <a:t>蚌埠学院模板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273301" y="4136062"/>
            <a:ext cx="7645400" cy="448590"/>
            <a:chOff x="3964309" y="4312114"/>
            <a:chExt cx="4001323" cy="448590"/>
          </a:xfrm>
        </p:grpSpPr>
        <p:sp>
          <p:nvSpPr>
            <p:cNvPr id="14" name="文本框 13"/>
            <p:cNvSpPr txBox="1"/>
            <p:nvPr/>
          </p:nvSpPr>
          <p:spPr>
            <a:xfrm>
              <a:off x="3964309" y="4312114"/>
              <a:ext cx="2066459" cy="448590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汇报人：</a:t>
              </a:r>
              <a:r>
                <a:rPr lang="en-US" altLang="zh-CN" sz="2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XXX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899173" y="4312114"/>
              <a:ext cx="2066459" cy="448590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时间：</a:t>
              </a:r>
              <a:r>
                <a:rPr lang="en-US" altLang="zh-CN" sz="2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XXX</a:t>
              </a: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828800" y="3475914"/>
            <a:ext cx="8534400" cy="337185"/>
          </a:xfrm>
          <a:prstGeom prst="rect">
            <a:avLst/>
          </a:prstGeom>
          <a:noFill/>
          <a:ln w="3175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3"/>
                  <a:stretch>
                    <a:fillRect/>
                  </a:stretch>
                </a:blipFill>
              </a:defRPr>
            </a:lvl1pPr>
          </a:lstStyle>
          <a:p>
            <a:r>
              <a:rPr lang="en-US" altLang="zh-CN" sz="1600" b="0" spc="300">
                <a:solidFill>
                  <a:schemeClr val="bg1"/>
                </a:solidFill>
                <a:latin typeface="Microsoft JhengHei Light" panose="020B0304030504040204" charset="-120"/>
                <a:ea typeface="Microsoft JhengHei Light" panose="020B0304030504040204" charset="-120"/>
              </a:rPr>
              <a:t>BENGBU UNIVERSITY POWERPOINT TEMPLATE</a:t>
            </a:r>
          </a:p>
        </p:txBody>
      </p:sp>
      <p:pic>
        <p:nvPicPr>
          <p:cNvPr id="2" name="图片 1" descr="bbxy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570" y="245110"/>
            <a:ext cx="2544445" cy="8756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77763" y="4151233"/>
            <a:ext cx="885954" cy="1747676"/>
            <a:chOff x="10242228" y="4384913"/>
            <a:chExt cx="885954" cy="1747676"/>
          </a:xfrm>
        </p:grpSpPr>
        <p:sp>
          <p:nvSpPr>
            <p:cNvPr id="38" name="圆角矩形 37"/>
            <p:cNvSpPr/>
            <p:nvPr/>
          </p:nvSpPr>
          <p:spPr>
            <a:xfrm flipH="1">
              <a:off x="10348483" y="4384913"/>
              <a:ext cx="779699" cy="174767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16200000" flipH="1">
              <a:off x="10233728" y="5205621"/>
              <a:ext cx="123255" cy="10625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4501" y="1620674"/>
            <a:ext cx="10089736" cy="3946690"/>
            <a:chOff x="1058966" y="1854354"/>
            <a:chExt cx="10089736" cy="3946690"/>
          </a:xfrm>
        </p:grpSpPr>
        <p:grpSp>
          <p:nvGrpSpPr>
            <p:cNvPr id="14" name="组合 13"/>
            <p:cNvGrpSpPr/>
            <p:nvPr/>
          </p:nvGrpSpPr>
          <p:grpSpPr>
            <a:xfrm>
              <a:off x="1058966" y="1854354"/>
              <a:ext cx="885954" cy="1827420"/>
              <a:chOff x="1058966" y="1854354"/>
              <a:chExt cx="885954" cy="1827420"/>
            </a:xfrm>
          </p:grpSpPr>
          <p:sp>
            <p:nvSpPr>
              <p:cNvPr id="15" name="等腰三角形 14"/>
              <p:cNvSpPr/>
              <p:nvPr/>
            </p:nvSpPr>
            <p:spPr>
              <a:xfrm rot="5400000">
                <a:off x="1830165" y="2714936"/>
                <a:ext cx="123255" cy="106255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27000" dist="635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058966" y="1854354"/>
                <a:ext cx="779699" cy="1827420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27000" dist="635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186177" y="2261033"/>
              <a:ext cx="677108" cy="98200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ONE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471594" y="4751718"/>
              <a:ext cx="677108" cy="104932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TWO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9" name="圆角矩形 38"/>
          <p:cNvSpPr/>
          <p:nvPr/>
        </p:nvSpPr>
        <p:spPr>
          <a:xfrm flipH="1">
            <a:off x="886368" y="4151232"/>
            <a:ext cx="8999435" cy="17476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889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8123372" y="4151232"/>
            <a:ext cx="1762431" cy="176243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" dist="63500" dir="10800000" algn="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026430" y="1717858"/>
            <a:ext cx="8953552" cy="17476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026430" y="1738496"/>
            <a:ext cx="1762431" cy="176243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34836" y="2081202"/>
            <a:ext cx="6308198" cy="1050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Arial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，行距选择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1.2-1.5倍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。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PPT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中的图片供参考，可以替换成你要展示的图片。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16959" y="4545655"/>
            <a:ext cx="6308198" cy="1050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Arial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，行距选择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1.2-1.5倍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。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PPT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中的图片供参考，可以替换成你要展示的图片。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59945" y="2345890"/>
            <a:ext cx="1295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+mn-ea"/>
                <a:cs typeface="+mn-ea"/>
              </a:rPr>
              <a:t>内容一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356887" y="4810343"/>
            <a:ext cx="1295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+mn-ea"/>
                <a:cs typeface="+mn-ea"/>
              </a:rPr>
              <a:t>内容二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6A48142-D752-4E0C-A347-9BA00547B281}"/>
              </a:ext>
            </a:extLst>
          </p:cNvPr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103FCF9-6C73-4D42-AB9B-4B76577FB6AA}"/>
              </a:ext>
            </a:extLst>
          </p:cNvPr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直接连接符 62"/>
          <p:cNvCxnSpPr/>
          <p:nvPr/>
        </p:nvCxnSpPr>
        <p:spPr>
          <a:xfrm>
            <a:off x="1178117" y="1605856"/>
            <a:ext cx="0" cy="2364481"/>
          </a:xfrm>
          <a:prstGeom prst="line">
            <a:avLst/>
          </a:prstGeom>
          <a:solidFill>
            <a:srgbClr val="42BAC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1178117" y="1605855"/>
            <a:ext cx="36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cs typeface="+mn-ea"/>
              <a:sym typeface="+mn-lt"/>
            </a:endParaRPr>
          </a:p>
        </p:txBody>
      </p:sp>
      <p:cxnSp>
        <p:nvCxnSpPr>
          <p:cNvPr id="66" name="直接连接符 65"/>
          <p:cNvCxnSpPr/>
          <p:nvPr/>
        </p:nvCxnSpPr>
        <p:spPr>
          <a:xfrm flipV="1">
            <a:off x="3588773" y="2962567"/>
            <a:ext cx="0" cy="2386451"/>
          </a:xfrm>
          <a:prstGeom prst="line">
            <a:avLst/>
          </a:prstGeom>
          <a:solidFill>
            <a:srgbClr val="42BAC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 flipV="1">
            <a:off x="3588773" y="4272894"/>
            <a:ext cx="36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cs typeface="+mn-ea"/>
              <a:sym typeface="+mn-lt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5999428" y="1605856"/>
            <a:ext cx="0" cy="2364481"/>
          </a:xfrm>
          <a:prstGeom prst="line">
            <a:avLst/>
          </a:prstGeom>
          <a:solidFill>
            <a:srgbClr val="42BAC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/>
          <p:cNvSpPr/>
          <p:nvPr/>
        </p:nvSpPr>
        <p:spPr>
          <a:xfrm>
            <a:off x="5999428" y="1605855"/>
            <a:ext cx="36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cs typeface="+mn-ea"/>
              <a:sym typeface="+mn-lt"/>
            </a:endParaRPr>
          </a:p>
        </p:txBody>
      </p:sp>
      <p:cxnSp>
        <p:nvCxnSpPr>
          <p:cNvPr id="72" name="直接连接符 71"/>
          <p:cNvCxnSpPr/>
          <p:nvPr/>
        </p:nvCxnSpPr>
        <p:spPr>
          <a:xfrm flipV="1">
            <a:off x="8410081" y="2962566"/>
            <a:ext cx="0" cy="2386452"/>
          </a:xfrm>
          <a:prstGeom prst="line">
            <a:avLst/>
          </a:prstGeom>
          <a:solidFill>
            <a:srgbClr val="42BAC8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/>
          <p:cNvSpPr/>
          <p:nvPr/>
        </p:nvSpPr>
        <p:spPr>
          <a:xfrm flipV="1">
            <a:off x="8410081" y="4272894"/>
            <a:ext cx="36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178121" y="2962566"/>
            <a:ext cx="2099921" cy="1017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88" name="文本框 63"/>
          <p:cNvSpPr txBox="1"/>
          <p:nvPr/>
        </p:nvSpPr>
        <p:spPr>
          <a:xfrm>
            <a:off x="1266415" y="3561079"/>
            <a:ext cx="1923331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89" name="文本框 67"/>
          <p:cNvSpPr txBox="1"/>
          <p:nvPr/>
        </p:nvSpPr>
        <p:spPr>
          <a:xfrm>
            <a:off x="1690278" y="3059492"/>
            <a:ext cx="1075605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335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3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1" name="矩形 90"/>
          <p:cNvSpPr/>
          <p:nvPr/>
        </p:nvSpPr>
        <p:spPr>
          <a:xfrm flipV="1">
            <a:off x="3588776" y="2962566"/>
            <a:ext cx="2099921" cy="10172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92" name="文本框 64"/>
          <p:cNvSpPr txBox="1"/>
          <p:nvPr/>
        </p:nvSpPr>
        <p:spPr>
          <a:xfrm>
            <a:off x="3677068" y="3561079"/>
            <a:ext cx="1923331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93" name="文本框 68"/>
          <p:cNvSpPr txBox="1"/>
          <p:nvPr/>
        </p:nvSpPr>
        <p:spPr>
          <a:xfrm>
            <a:off x="4116887" y="3059492"/>
            <a:ext cx="1075605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335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3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999430" y="2962566"/>
            <a:ext cx="2099921" cy="10172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96" name="文本框 65"/>
          <p:cNvSpPr txBox="1"/>
          <p:nvPr/>
        </p:nvSpPr>
        <p:spPr>
          <a:xfrm>
            <a:off x="6092821" y="3561079"/>
            <a:ext cx="1923331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97" name="文本框 69"/>
          <p:cNvSpPr txBox="1"/>
          <p:nvPr/>
        </p:nvSpPr>
        <p:spPr>
          <a:xfrm>
            <a:off x="6511584" y="3059492"/>
            <a:ext cx="1075605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335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3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9" name="矩形 98"/>
          <p:cNvSpPr/>
          <p:nvPr/>
        </p:nvSpPr>
        <p:spPr>
          <a:xfrm flipV="1">
            <a:off x="8410085" y="2962566"/>
            <a:ext cx="2099921" cy="1017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00" name="文本框 66"/>
          <p:cNvSpPr txBox="1"/>
          <p:nvPr/>
        </p:nvSpPr>
        <p:spPr>
          <a:xfrm>
            <a:off x="8498375" y="3561079"/>
            <a:ext cx="1923331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101" name="文本框 70"/>
          <p:cNvSpPr txBox="1"/>
          <p:nvPr/>
        </p:nvSpPr>
        <p:spPr>
          <a:xfrm>
            <a:off x="8934119" y="3059492"/>
            <a:ext cx="1075605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335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3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文本1"/>
          <p:cNvSpPr/>
          <p:nvPr/>
        </p:nvSpPr>
        <p:spPr>
          <a:xfrm>
            <a:off x="1302090" y="1699589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文本1"/>
          <p:cNvSpPr/>
          <p:nvPr/>
        </p:nvSpPr>
        <p:spPr>
          <a:xfrm>
            <a:off x="6179791" y="1699589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文本1"/>
          <p:cNvSpPr/>
          <p:nvPr/>
        </p:nvSpPr>
        <p:spPr>
          <a:xfrm>
            <a:off x="3598438" y="4272160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文本1"/>
          <p:cNvSpPr/>
          <p:nvPr/>
        </p:nvSpPr>
        <p:spPr>
          <a:xfrm>
            <a:off x="8476139" y="4272160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0CF4113-5D59-4E06-BC63-87C8AA7939C5}"/>
              </a:ext>
            </a:extLst>
          </p:cNvPr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DCA1EE4-68DD-4231-8370-D6C7C9ED2ED3}"/>
              </a:ext>
            </a:extLst>
          </p:cNvPr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/>
          <p:cNvGrpSpPr/>
          <p:nvPr/>
        </p:nvGrpSpPr>
        <p:grpSpPr bwMode="auto">
          <a:xfrm>
            <a:off x="2299977" y="2772129"/>
            <a:ext cx="1966913" cy="1966913"/>
            <a:chOff x="2384473" y="2272578"/>
            <a:chExt cx="2052000" cy="2052000"/>
          </a:xfrm>
        </p:grpSpPr>
        <p:sp>
          <p:nvSpPr>
            <p:cNvPr id="21" name="泪滴形 20"/>
            <p:cNvSpPr>
              <a:spLocks noChangeAspect="1"/>
            </p:cNvSpPr>
            <p:nvPr/>
          </p:nvSpPr>
          <p:spPr>
            <a:xfrm rot="13500000">
              <a:off x="2384473" y="2272578"/>
              <a:ext cx="2052000" cy="2052000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  <p:grpSp>
          <p:nvGrpSpPr>
            <p:cNvPr id="4" name="组合 32"/>
            <p:cNvGrpSpPr>
              <a:grpSpLocks noChangeAspect="1"/>
            </p:cNvGrpSpPr>
            <p:nvPr/>
          </p:nvGrpSpPr>
          <p:grpSpPr>
            <a:xfrm>
              <a:off x="3044743" y="3046578"/>
              <a:ext cx="605333" cy="504000"/>
              <a:chOff x="521255" y="5321301"/>
              <a:chExt cx="360363" cy="300038"/>
            </a:xfrm>
            <a:solidFill>
              <a:srgbClr val="9DA8B1"/>
            </a:solidFill>
          </p:grpSpPr>
          <p:sp>
            <p:nvSpPr>
              <p:cNvPr id="34" name="Freeform 342"/>
              <p:cNvSpPr/>
              <p:nvPr/>
            </p:nvSpPr>
            <p:spPr bwMode="auto">
              <a:xfrm>
                <a:off x="575230" y="5373689"/>
                <a:ext cx="252413" cy="195263"/>
              </a:xfrm>
              <a:custGeom>
                <a:avLst/>
                <a:gdLst>
                  <a:gd name="T0" fmla="*/ 12 w 159"/>
                  <a:gd name="T1" fmla="*/ 75 h 123"/>
                  <a:gd name="T2" fmla="*/ 28 w 159"/>
                  <a:gd name="T3" fmla="*/ 64 h 123"/>
                  <a:gd name="T4" fmla="*/ 52 w 159"/>
                  <a:gd name="T5" fmla="*/ 92 h 123"/>
                  <a:gd name="T6" fmla="*/ 80 w 159"/>
                  <a:gd name="T7" fmla="*/ 32 h 123"/>
                  <a:gd name="T8" fmla="*/ 110 w 159"/>
                  <a:gd name="T9" fmla="*/ 123 h 123"/>
                  <a:gd name="T10" fmla="*/ 136 w 159"/>
                  <a:gd name="T11" fmla="*/ 59 h 123"/>
                  <a:gd name="T12" fmla="*/ 147 w 159"/>
                  <a:gd name="T13" fmla="*/ 85 h 123"/>
                  <a:gd name="T14" fmla="*/ 159 w 159"/>
                  <a:gd name="T15" fmla="*/ 83 h 123"/>
                  <a:gd name="T16" fmla="*/ 136 w 159"/>
                  <a:gd name="T17" fmla="*/ 29 h 123"/>
                  <a:gd name="T18" fmla="*/ 111 w 159"/>
                  <a:gd name="T19" fmla="*/ 89 h 123"/>
                  <a:gd name="T20" fmla="*/ 81 w 159"/>
                  <a:gd name="T21" fmla="*/ 0 h 123"/>
                  <a:gd name="T22" fmla="*/ 49 w 159"/>
                  <a:gd name="T23" fmla="*/ 72 h 123"/>
                  <a:gd name="T24" fmla="*/ 31 w 159"/>
                  <a:gd name="T25" fmla="*/ 50 h 123"/>
                  <a:gd name="T26" fmla="*/ 0 w 159"/>
                  <a:gd name="T27" fmla="*/ 72 h 123"/>
                  <a:gd name="T28" fmla="*/ 8 w 159"/>
                  <a:gd name="T29" fmla="*/ 78 h 123"/>
                  <a:gd name="T30" fmla="*/ 12 w 159"/>
                  <a:gd name="T31" fmla="*/ 7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23">
                    <a:moveTo>
                      <a:pt x="12" y="75"/>
                    </a:moveTo>
                    <a:lnTo>
                      <a:pt x="28" y="64"/>
                    </a:lnTo>
                    <a:lnTo>
                      <a:pt x="52" y="92"/>
                    </a:lnTo>
                    <a:lnTo>
                      <a:pt x="80" y="32"/>
                    </a:lnTo>
                    <a:lnTo>
                      <a:pt x="110" y="123"/>
                    </a:lnTo>
                    <a:lnTo>
                      <a:pt x="136" y="59"/>
                    </a:lnTo>
                    <a:lnTo>
                      <a:pt x="147" y="85"/>
                    </a:lnTo>
                    <a:lnTo>
                      <a:pt x="159" y="83"/>
                    </a:lnTo>
                    <a:lnTo>
                      <a:pt x="136" y="29"/>
                    </a:lnTo>
                    <a:lnTo>
                      <a:pt x="111" y="89"/>
                    </a:lnTo>
                    <a:lnTo>
                      <a:pt x="81" y="0"/>
                    </a:lnTo>
                    <a:lnTo>
                      <a:pt x="49" y="72"/>
                    </a:lnTo>
                    <a:lnTo>
                      <a:pt x="31" y="50"/>
                    </a:lnTo>
                    <a:lnTo>
                      <a:pt x="0" y="72"/>
                    </a:lnTo>
                    <a:lnTo>
                      <a:pt x="8" y="78"/>
                    </a:lnTo>
                    <a:lnTo>
                      <a:pt x="12" y="7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35" name="Freeform 343"/>
              <p:cNvSpPr>
                <a:spLocks noEditPoints="1"/>
              </p:cNvSpPr>
              <p:nvPr/>
            </p:nvSpPr>
            <p:spPr bwMode="auto">
              <a:xfrm>
                <a:off x="521255" y="5321301"/>
                <a:ext cx="360363" cy="300038"/>
              </a:xfrm>
              <a:custGeom>
                <a:avLst/>
                <a:gdLst>
                  <a:gd name="T0" fmla="*/ 0 w 227"/>
                  <a:gd name="T1" fmla="*/ 0 h 189"/>
                  <a:gd name="T2" fmla="*/ 0 w 227"/>
                  <a:gd name="T3" fmla="*/ 189 h 189"/>
                  <a:gd name="T4" fmla="*/ 227 w 227"/>
                  <a:gd name="T5" fmla="*/ 189 h 189"/>
                  <a:gd name="T6" fmla="*/ 227 w 227"/>
                  <a:gd name="T7" fmla="*/ 0 h 189"/>
                  <a:gd name="T8" fmla="*/ 0 w 227"/>
                  <a:gd name="T9" fmla="*/ 0 h 189"/>
                  <a:gd name="T10" fmla="*/ 205 w 227"/>
                  <a:gd name="T11" fmla="*/ 167 h 189"/>
                  <a:gd name="T12" fmla="*/ 22 w 227"/>
                  <a:gd name="T13" fmla="*/ 167 h 189"/>
                  <a:gd name="T14" fmla="*/ 22 w 227"/>
                  <a:gd name="T15" fmla="*/ 22 h 189"/>
                  <a:gd name="T16" fmla="*/ 205 w 227"/>
                  <a:gd name="T17" fmla="*/ 22 h 189"/>
                  <a:gd name="T18" fmla="*/ 205 w 227"/>
                  <a:gd name="T19" fmla="*/ 16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89">
                    <a:moveTo>
                      <a:pt x="0" y="0"/>
                    </a:moveTo>
                    <a:lnTo>
                      <a:pt x="0" y="189"/>
                    </a:lnTo>
                    <a:lnTo>
                      <a:pt x="227" y="189"/>
                    </a:lnTo>
                    <a:lnTo>
                      <a:pt x="227" y="0"/>
                    </a:lnTo>
                    <a:lnTo>
                      <a:pt x="0" y="0"/>
                    </a:lnTo>
                    <a:close/>
                    <a:moveTo>
                      <a:pt x="205" y="167"/>
                    </a:moveTo>
                    <a:lnTo>
                      <a:pt x="22" y="167"/>
                    </a:lnTo>
                    <a:lnTo>
                      <a:pt x="22" y="22"/>
                    </a:lnTo>
                    <a:lnTo>
                      <a:pt x="205" y="22"/>
                    </a:lnTo>
                    <a:lnTo>
                      <a:pt x="205" y="16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" name="组合 35"/>
          <p:cNvGrpSpPr/>
          <p:nvPr/>
        </p:nvGrpSpPr>
        <p:grpSpPr bwMode="auto">
          <a:xfrm>
            <a:off x="4027175" y="2772129"/>
            <a:ext cx="1965325" cy="1966913"/>
            <a:chOff x="4111294" y="2272576"/>
            <a:chExt cx="2052000" cy="2052000"/>
          </a:xfrm>
        </p:grpSpPr>
        <p:sp>
          <p:nvSpPr>
            <p:cNvPr id="37" name="泪滴形 36"/>
            <p:cNvSpPr>
              <a:spLocks noChangeAspect="1"/>
            </p:cNvSpPr>
            <p:nvPr/>
          </p:nvSpPr>
          <p:spPr>
            <a:xfrm rot="13500000">
              <a:off x="4111294" y="2272576"/>
              <a:ext cx="2052000" cy="2052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  <p:sp>
          <p:nvSpPr>
            <p:cNvPr id="38" name="Freeform 195"/>
            <p:cNvSpPr>
              <a:spLocks noChangeAspect="1" noEditPoints="1"/>
            </p:cNvSpPr>
            <p:nvPr/>
          </p:nvSpPr>
          <p:spPr bwMode="auto">
            <a:xfrm>
              <a:off x="4772642" y="3027791"/>
              <a:ext cx="666320" cy="541569"/>
            </a:xfrm>
            <a:custGeom>
              <a:avLst/>
              <a:gdLst>
                <a:gd name="T0" fmla="*/ 201 w 252"/>
                <a:gd name="T1" fmla="*/ 52 h 204"/>
                <a:gd name="T2" fmla="*/ 201 w 252"/>
                <a:gd name="T3" fmla="*/ 0 h 204"/>
                <a:gd name="T4" fmla="*/ 0 w 252"/>
                <a:gd name="T5" fmla="*/ 0 h 204"/>
                <a:gd name="T6" fmla="*/ 0 w 252"/>
                <a:gd name="T7" fmla="*/ 152 h 204"/>
                <a:gd name="T8" fmla="*/ 51 w 252"/>
                <a:gd name="T9" fmla="*/ 152 h 204"/>
                <a:gd name="T10" fmla="*/ 51 w 252"/>
                <a:gd name="T11" fmla="*/ 204 h 204"/>
                <a:gd name="T12" fmla="*/ 252 w 252"/>
                <a:gd name="T13" fmla="*/ 204 h 204"/>
                <a:gd name="T14" fmla="*/ 252 w 252"/>
                <a:gd name="T15" fmla="*/ 52 h 204"/>
                <a:gd name="T16" fmla="*/ 201 w 252"/>
                <a:gd name="T17" fmla="*/ 52 h 204"/>
                <a:gd name="T18" fmla="*/ 25 w 252"/>
                <a:gd name="T19" fmla="*/ 127 h 204"/>
                <a:gd name="T20" fmla="*/ 25 w 252"/>
                <a:gd name="T21" fmla="*/ 25 h 204"/>
                <a:gd name="T22" fmla="*/ 176 w 252"/>
                <a:gd name="T23" fmla="*/ 25 h 204"/>
                <a:gd name="T24" fmla="*/ 176 w 252"/>
                <a:gd name="T25" fmla="*/ 52 h 204"/>
                <a:gd name="T26" fmla="*/ 51 w 252"/>
                <a:gd name="T27" fmla="*/ 52 h 204"/>
                <a:gd name="T28" fmla="*/ 51 w 252"/>
                <a:gd name="T29" fmla="*/ 127 h 204"/>
                <a:gd name="T30" fmla="*/ 25 w 252"/>
                <a:gd name="T31" fmla="*/ 127 h 204"/>
                <a:gd name="T32" fmla="*/ 76 w 252"/>
                <a:gd name="T33" fmla="*/ 77 h 204"/>
                <a:gd name="T34" fmla="*/ 227 w 252"/>
                <a:gd name="T35" fmla="*/ 77 h 204"/>
                <a:gd name="T36" fmla="*/ 227 w 252"/>
                <a:gd name="T37" fmla="*/ 179 h 204"/>
                <a:gd name="T38" fmla="*/ 76 w 252"/>
                <a:gd name="T39" fmla="*/ 179 h 204"/>
                <a:gd name="T40" fmla="*/ 76 w 252"/>
                <a:gd name="T4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4">
                  <a:moveTo>
                    <a:pt x="201" y="52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51" y="152"/>
                  </a:lnTo>
                  <a:lnTo>
                    <a:pt x="51" y="204"/>
                  </a:lnTo>
                  <a:lnTo>
                    <a:pt x="252" y="204"/>
                  </a:lnTo>
                  <a:lnTo>
                    <a:pt x="252" y="52"/>
                  </a:lnTo>
                  <a:lnTo>
                    <a:pt x="201" y="52"/>
                  </a:lnTo>
                  <a:close/>
                  <a:moveTo>
                    <a:pt x="25" y="127"/>
                  </a:moveTo>
                  <a:lnTo>
                    <a:pt x="25" y="25"/>
                  </a:lnTo>
                  <a:lnTo>
                    <a:pt x="176" y="25"/>
                  </a:lnTo>
                  <a:lnTo>
                    <a:pt x="176" y="52"/>
                  </a:lnTo>
                  <a:lnTo>
                    <a:pt x="51" y="52"/>
                  </a:lnTo>
                  <a:lnTo>
                    <a:pt x="51" y="127"/>
                  </a:lnTo>
                  <a:lnTo>
                    <a:pt x="25" y="127"/>
                  </a:lnTo>
                  <a:close/>
                  <a:moveTo>
                    <a:pt x="76" y="77"/>
                  </a:moveTo>
                  <a:lnTo>
                    <a:pt x="227" y="77"/>
                  </a:lnTo>
                  <a:lnTo>
                    <a:pt x="227" y="179"/>
                  </a:lnTo>
                  <a:lnTo>
                    <a:pt x="76" y="179"/>
                  </a:lnTo>
                  <a:lnTo>
                    <a:pt x="76" y="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</p:grpSp>
      <p:grpSp>
        <p:nvGrpSpPr>
          <p:cNvPr id="6" name="组合 38"/>
          <p:cNvGrpSpPr/>
          <p:nvPr/>
        </p:nvGrpSpPr>
        <p:grpSpPr bwMode="auto">
          <a:xfrm>
            <a:off x="5825814" y="2772129"/>
            <a:ext cx="1965325" cy="1966913"/>
            <a:chOff x="5909556" y="2272576"/>
            <a:chExt cx="2052000" cy="2052000"/>
          </a:xfrm>
        </p:grpSpPr>
        <p:sp>
          <p:nvSpPr>
            <p:cNvPr id="40" name="泪滴形 39"/>
            <p:cNvSpPr>
              <a:spLocks noChangeAspect="1"/>
            </p:cNvSpPr>
            <p:nvPr/>
          </p:nvSpPr>
          <p:spPr>
            <a:xfrm rot="13500000">
              <a:off x="5909556" y="2272576"/>
              <a:ext cx="2052000" cy="2052000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  <p:grpSp>
          <p:nvGrpSpPr>
            <p:cNvPr id="7" name="组合 40"/>
            <p:cNvGrpSpPr>
              <a:grpSpLocks noChangeAspect="1"/>
            </p:cNvGrpSpPr>
            <p:nvPr/>
          </p:nvGrpSpPr>
          <p:grpSpPr>
            <a:xfrm>
              <a:off x="6599557" y="3046576"/>
              <a:ext cx="671999" cy="504000"/>
              <a:chOff x="17463" y="6819899"/>
              <a:chExt cx="400050" cy="300038"/>
            </a:xfrm>
            <a:solidFill>
              <a:srgbClr val="9DA8B1"/>
            </a:solidFill>
          </p:grpSpPr>
          <p:sp>
            <p:nvSpPr>
              <p:cNvPr id="8" name="Rectangle 426"/>
              <p:cNvSpPr>
                <a:spLocks noChangeArrowheads="1"/>
              </p:cNvSpPr>
              <p:nvPr/>
            </p:nvSpPr>
            <p:spPr bwMode="auto">
              <a:xfrm>
                <a:off x="88900" y="6991349"/>
                <a:ext cx="31750" cy="698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9" name="Rectangle 427"/>
              <p:cNvSpPr>
                <a:spLocks noChangeArrowheads="1"/>
              </p:cNvSpPr>
              <p:nvPr/>
            </p:nvSpPr>
            <p:spPr bwMode="auto">
              <a:xfrm>
                <a:off x="144463" y="6911974"/>
                <a:ext cx="33338" cy="1492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10" name="Rectangle 428"/>
              <p:cNvSpPr>
                <a:spLocks noChangeArrowheads="1"/>
              </p:cNvSpPr>
              <p:nvPr/>
            </p:nvSpPr>
            <p:spPr bwMode="auto">
              <a:xfrm>
                <a:off x="200025" y="6946899"/>
                <a:ext cx="33338" cy="1143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11" name="Rectangle 429"/>
              <p:cNvSpPr>
                <a:spLocks noChangeArrowheads="1"/>
              </p:cNvSpPr>
              <p:nvPr/>
            </p:nvSpPr>
            <p:spPr bwMode="auto">
              <a:xfrm>
                <a:off x="257175" y="7024687"/>
                <a:ext cx="31750" cy="3651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46" name="Rectangle 430"/>
              <p:cNvSpPr>
                <a:spLocks noChangeArrowheads="1"/>
              </p:cNvSpPr>
              <p:nvPr/>
            </p:nvSpPr>
            <p:spPr bwMode="auto">
              <a:xfrm>
                <a:off x="312738" y="6883399"/>
                <a:ext cx="33338" cy="177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 431"/>
              <p:cNvSpPr>
                <a:spLocks noEditPoints="1"/>
              </p:cNvSpPr>
              <p:nvPr/>
            </p:nvSpPr>
            <p:spPr bwMode="auto">
              <a:xfrm>
                <a:off x="17463" y="6819899"/>
                <a:ext cx="400050" cy="300038"/>
              </a:xfrm>
              <a:custGeom>
                <a:avLst/>
                <a:gdLst>
                  <a:gd name="T0" fmla="*/ 0 w 252"/>
                  <a:gd name="T1" fmla="*/ 0 h 189"/>
                  <a:gd name="T2" fmla="*/ 0 w 252"/>
                  <a:gd name="T3" fmla="*/ 189 h 189"/>
                  <a:gd name="T4" fmla="*/ 252 w 252"/>
                  <a:gd name="T5" fmla="*/ 189 h 189"/>
                  <a:gd name="T6" fmla="*/ 252 w 252"/>
                  <a:gd name="T7" fmla="*/ 0 h 189"/>
                  <a:gd name="T8" fmla="*/ 0 w 252"/>
                  <a:gd name="T9" fmla="*/ 0 h 189"/>
                  <a:gd name="T10" fmla="*/ 231 w 252"/>
                  <a:gd name="T11" fmla="*/ 168 h 189"/>
                  <a:gd name="T12" fmla="*/ 21 w 252"/>
                  <a:gd name="T13" fmla="*/ 168 h 189"/>
                  <a:gd name="T14" fmla="*/ 21 w 252"/>
                  <a:gd name="T15" fmla="*/ 21 h 189"/>
                  <a:gd name="T16" fmla="*/ 231 w 252"/>
                  <a:gd name="T17" fmla="*/ 21 h 189"/>
                  <a:gd name="T18" fmla="*/ 231 w 252"/>
                  <a:gd name="T19" fmla="*/ 16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189">
                    <a:moveTo>
                      <a:pt x="0" y="0"/>
                    </a:moveTo>
                    <a:lnTo>
                      <a:pt x="0" y="189"/>
                    </a:lnTo>
                    <a:lnTo>
                      <a:pt x="252" y="189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  <a:moveTo>
                      <a:pt x="231" y="168"/>
                    </a:moveTo>
                    <a:lnTo>
                      <a:pt x="21" y="168"/>
                    </a:lnTo>
                    <a:lnTo>
                      <a:pt x="21" y="21"/>
                    </a:lnTo>
                    <a:lnTo>
                      <a:pt x="231" y="21"/>
                    </a:lnTo>
                    <a:lnTo>
                      <a:pt x="231" y="16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2" name="组合 47"/>
          <p:cNvGrpSpPr/>
          <p:nvPr/>
        </p:nvGrpSpPr>
        <p:grpSpPr bwMode="auto">
          <a:xfrm>
            <a:off x="7581589" y="2772129"/>
            <a:ext cx="1965325" cy="1966913"/>
            <a:chOff x="7664955" y="2272577"/>
            <a:chExt cx="2052000" cy="2052000"/>
          </a:xfrm>
        </p:grpSpPr>
        <p:sp>
          <p:nvSpPr>
            <p:cNvPr id="49" name="泪滴形 48"/>
            <p:cNvSpPr>
              <a:spLocks noChangeAspect="1"/>
            </p:cNvSpPr>
            <p:nvPr/>
          </p:nvSpPr>
          <p:spPr>
            <a:xfrm rot="8100000" flipH="1">
              <a:off x="7664955" y="2272577"/>
              <a:ext cx="2052000" cy="2052000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  <p:grpSp>
          <p:nvGrpSpPr>
            <p:cNvPr id="13" name="组合 49"/>
            <p:cNvGrpSpPr>
              <a:grpSpLocks noChangeAspect="1"/>
            </p:cNvGrpSpPr>
            <p:nvPr/>
          </p:nvGrpSpPr>
          <p:grpSpPr>
            <a:xfrm>
              <a:off x="8379660" y="3046577"/>
              <a:ext cx="622590" cy="504000"/>
              <a:chOff x="12042775" y="6005512"/>
              <a:chExt cx="400050" cy="323850"/>
            </a:xfrm>
            <a:solidFill>
              <a:srgbClr val="E9E9E9"/>
            </a:solidFill>
          </p:grpSpPr>
          <p:sp>
            <p:nvSpPr>
              <p:cNvPr id="51" name="Freeform 367"/>
              <p:cNvSpPr>
                <a:spLocks noEditPoints="1"/>
              </p:cNvSpPr>
              <p:nvPr/>
            </p:nvSpPr>
            <p:spPr bwMode="auto">
              <a:xfrm>
                <a:off x="12042775" y="6005512"/>
                <a:ext cx="400050" cy="323850"/>
              </a:xfrm>
              <a:custGeom>
                <a:avLst/>
                <a:gdLst>
                  <a:gd name="T0" fmla="*/ 0 w 252"/>
                  <a:gd name="T1" fmla="*/ 0 h 204"/>
                  <a:gd name="T2" fmla="*/ 0 w 252"/>
                  <a:gd name="T3" fmla="*/ 204 h 204"/>
                  <a:gd name="T4" fmla="*/ 252 w 252"/>
                  <a:gd name="T5" fmla="*/ 204 h 204"/>
                  <a:gd name="T6" fmla="*/ 252 w 252"/>
                  <a:gd name="T7" fmla="*/ 0 h 204"/>
                  <a:gd name="T8" fmla="*/ 0 w 252"/>
                  <a:gd name="T9" fmla="*/ 0 h 204"/>
                  <a:gd name="T10" fmla="*/ 231 w 252"/>
                  <a:gd name="T11" fmla="*/ 183 h 204"/>
                  <a:gd name="T12" fmla="*/ 21 w 252"/>
                  <a:gd name="T13" fmla="*/ 183 h 204"/>
                  <a:gd name="T14" fmla="*/ 21 w 252"/>
                  <a:gd name="T15" fmla="*/ 21 h 204"/>
                  <a:gd name="T16" fmla="*/ 231 w 252"/>
                  <a:gd name="T17" fmla="*/ 21 h 204"/>
                  <a:gd name="T18" fmla="*/ 231 w 252"/>
                  <a:gd name="T19" fmla="*/ 18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204">
                    <a:moveTo>
                      <a:pt x="0" y="0"/>
                    </a:moveTo>
                    <a:lnTo>
                      <a:pt x="0" y="204"/>
                    </a:lnTo>
                    <a:lnTo>
                      <a:pt x="252" y="204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  <a:moveTo>
                      <a:pt x="231" y="183"/>
                    </a:moveTo>
                    <a:lnTo>
                      <a:pt x="21" y="183"/>
                    </a:lnTo>
                    <a:lnTo>
                      <a:pt x="21" y="21"/>
                    </a:lnTo>
                    <a:lnTo>
                      <a:pt x="231" y="21"/>
                    </a:lnTo>
                    <a:lnTo>
                      <a:pt x="231" y="1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2" name="Oval 368"/>
              <p:cNvSpPr>
                <a:spLocks noChangeArrowheads="1"/>
              </p:cNvSpPr>
              <p:nvPr/>
            </p:nvSpPr>
            <p:spPr bwMode="auto">
              <a:xfrm>
                <a:off x="12099925" y="6059487"/>
                <a:ext cx="42863" cy="428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3" name="Oval 369"/>
              <p:cNvSpPr>
                <a:spLocks noChangeArrowheads="1"/>
              </p:cNvSpPr>
              <p:nvPr/>
            </p:nvSpPr>
            <p:spPr bwMode="auto">
              <a:xfrm>
                <a:off x="12344400" y="6059487"/>
                <a:ext cx="39688" cy="428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4" name="Oval 370"/>
              <p:cNvSpPr>
                <a:spLocks noChangeArrowheads="1"/>
              </p:cNvSpPr>
              <p:nvPr/>
            </p:nvSpPr>
            <p:spPr bwMode="auto">
              <a:xfrm>
                <a:off x="12099925" y="6232524"/>
                <a:ext cx="42863" cy="412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5" name="Oval 371"/>
              <p:cNvSpPr>
                <a:spLocks noChangeArrowheads="1"/>
              </p:cNvSpPr>
              <p:nvPr/>
            </p:nvSpPr>
            <p:spPr bwMode="auto">
              <a:xfrm>
                <a:off x="12344400" y="6232524"/>
                <a:ext cx="39688" cy="412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6" name="Freeform 372"/>
              <p:cNvSpPr>
                <a:spLocks noEditPoints="1"/>
              </p:cNvSpPr>
              <p:nvPr/>
            </p:nvSpPr>
            <p:spPr bwMode="auto">
              <a:xfrm>
                <a:off x="12188825" y="6089649"/>
                <a:ext cx="109538" cy="155575"/>
              </a:xfrm>
              <a:custGeom>
                <a:avLst/>
                <a:gdLst>
                  <a:gd name="T0" fmla="*/ 69 w 69"/>
                  <a:gd name="T1" fmla="*/ 0 h 98"/>
                  <a:gd name="T2" fmla="*/ 0 w 69"/>
                  <a:gd name="T3" fmla="*/ 0 h 98"/>
                  <a:gd name="T4" fmla="*/ 0 w 69"/>
                  <a:gd name="T5" fmla="*/ 98 h 98"/>
                  <a:gd name="T6" fmla="*/ 69 w 69"/>
                  <a:gd name="T7" fmla="*/ 98 h 98"/>
                  <a:gd name="T8" fmla="*/ 69 w 69"/>
                  <a:gd name="T9" fmla="*/ 0 h 98"/>
                  <a:gd name="T10" fmla="*/ 50 w 69"/>
                  <a:gd name="T11" fmla="*/ 83 h 98"/>
                  <a:gd name="T12" fmla="*/ 18 w 69"/>
                  <a:gd name="T13" fmla="*/ 83 h 98"/>
                  <a:gd name="T14" fmla="*/ 18 w 69"/>
                  <a:gd name="T15" fmla="*/ 48 h 98"/>
                  <a:gd name="T16" fmla="*/ 50 w 69"/>
                  <a:gd name="T17" fmla="*/ 48 h 98"/>
                  <a:gd name="T18" fmla="*/ 50 w 69"/>
                  <a:gd name="T19" fmla="*/ 8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98">
                    <a:moveTo>
                      <a:pt x="69" y="0"/>
                    </a:moveTo>
                    <a:lnTo>
                      <a:pt x="0" y="0"/>
                    </a:lnTo>
                    <a:lnTo>
                      <a:pt x="0" y="98"/>
                    </a:lnTo>
                    <a:lnTo>
                      <a:pt x="69" y="98"/>
                    </a:lnTo>
                    <a:lnTo>
                      <a:pt x="69" y="0"/>
                    </a:lnTo>
                    <a:close/>
                    <a:moveTo>
                      <a:pt x="50" y="83"/>
                    </a:moveTo>
                    <a:lnTo>
                      <a:pt x="18" y="83"/>
                    </a:lnTo>
                    <a:lnTo>
                      <a:pt x="18" y="48"/>
                    </a:lnTo>
                    <a:lnTo>
                      <a:pt x="50" y="48"/>
                    </a:lnTo>
                    <a:lnTo>
                      <a:pt x="50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754897" y="1370891"/>
            <a:ext cx="10353277" cy="828675"/>
          </a:xfrm>
          <a:prstGeom prst="rect">
            <a:avLst/>
          </a:prstGeom>
          <a:noFill/>
          <a:ln>
            <a:noFill/>
          </a:ln>
        </p:spPr>
        <p:txBody>
          <a:bodyPr wrap="square" lIns="91421" tIns="45712" rIns="91421" bIns="4571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Arial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，行距选择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1.2-1.5倍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。</a:t>
            </a:r>
            <a:endParaRPr lang="en-US" altLang="zh-CN" sz="2000">
              <a:solidFill>
                <a:prstClr val="black">
                  <a:lumMod val="75000"/>
                  <a:lumOff val="25000"/>
                </a:prstClr>
              </a:solidFill>
              <a:ea typeface="+mn-ea"/>
              <a:cs typeface="+mn-ea"/>
              <a:sym typeface="+mn-lt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754897" y="5242481"/>
            <a:ext cx="10353277" cy="828675"/>
          </a:xfrm>
          <a:prstGeom prst="rect">
            <a:avLst/>
          </a:prstGeom>
          <a:noFill/>
          <a:ln>
            <a:noFill/>
          </a:ln>
        </p:spPr>
        <p:txBody>
          <a:bodyPr wrap="square" lIns="91421" tIns="45712" rIns="91421" bIns="4571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Arial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，行距选择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1.2-1.5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倍。</a:t>
            </a:r>
            <a:endParaRPr lang="en-US" altLang="zh-CN" sz="2000">
              <a:solidFill>
                <a:prstClr val="black">
                  <a:lumMod val="75000"/>
                  <a:lumOff val="25000"/>
                </a:prstClr>
              </a:solidFill>
              <a:ea typeface="+mn-ea"/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3A62D5-745E-43B8-A72F-4C1794E3B980}"/>
              </a:ext>
            </a:extLst>
          </p:cNvPr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79F3CA5-41A4-43AF-95BC-E4DE4D6A11BE}"/>
              </a:ext>
            </a:extLst>
          </p:cNvPr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V="1">
            <a:off x="-635" y="3567430"/>
            <a:ext cx="12192635" cy="89535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264371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739159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212359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85557" y="3221585"/>
            <a:ext cx="693739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9160347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340571" y="3297783"/>
            <a:ext cx="539751" cy="539751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2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815359" y="3297783"/>
            <a:ext cx="539751" cy="539751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3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286971" y="3297783"/>
            <a:ext cx="539751" cy="53975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4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760171" y="3297783"/>
            <a:ext cx="539751" cy="539751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5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234959" y="3297783"/>
            <a:ext cx="539751" cy="539751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6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7" name="任意多边形 26"/>
          <p:cNvSpPr/>
          <p:nvPr/>
        </p:nvSpPr>
        <p:spPr>
          <a:xfrm flipH="1" flipV="1">
            <a:off x="3899369" y="3850235"/>
            <a:ext cx="334963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8" name="任意多边形 27"/>
          <p:cNvSpPr/>
          <p:nvPr/>
        </p:nvSpPr>
        <p:spPr>
          <a:xfrm flipH="1" flipV="1">
            <a:off x="6801323" y="3850235"/>
            <a:ext cx="333375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9" name="任意多边形 28"/>
          <p:cNvSpPr/>
          <p:nvPr/>
        </p:nvSpPr>
        <p:spPr>
          <a:xfrm flipH="1" flipV="1">
            <a:off x="9815983" y="3850235"/>
            <a:ext cx="334963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4615335" y="1732511"/>
            <a:ext cx="333375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7518871" y="1732511"/>
            <a:ext cx="333375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899347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975547" y="3297783"/>
            <a:ext cx="539751" cy="539751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1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1775523" y="1732511"/>
            <a:ext cx="333375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41" name="文本1"/>
          <p:cNvSpPr/>
          <p:nvPr/>
        </p:nvSpPr>
        <p:spPr>
          <a:xfrm>
            <a:off x="1907142" y="1563474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文本1"/>
          <p:cNvSpPr/>
          <p:nvPr/>
        </p:nvSpPr>
        <p:spPr>
          <a:xfrm>
            <a:off x="4739159" y="1563474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文本1"/>
          <p:cNvSpPr/>
          <p:nvPr/>
        </p:nvSpPr>
        <p:spPr>
          <a:xfrm>
            <a:off x="7616858" y="1563474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文本1"/>
          <p:cNvSpPr/>
          <p:nvPr/>
        </p:nvSpPr>
        <p:spPr>
          <a:xfrm>
            <a:off x="1620554" y="4056654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文本1"/>
          <p:cNvSpPr/>
          <p:nvPr/>
        </p:nvSpPr>
        <p:spPr>
          <a:xfrm>
            <a:off x="4452571" y="4056654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文本1"/>
          <p:cNvSpPr/>
          <p:nvPr/>
        </p:nvSpPr>
        <p:spPr>
          <a:xfrm>
            <a:off x="7330270" y="4056654"/>
            <a:ext cx="2814797" cy="890905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C06F93E-91CF-4627-BE76-F2680B78CECD}"/>
              </a:ext>
            </a:extLst>
          </p:cNvPr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430D195-6144-4CA3-8E3C-2E04DF7A3891}"/>
              </a:ext>
            </a:extLst>
          </p:cNvPr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857829" y="2224298"/>
            <a:ext cx="8476342" cy="2763695"/>
            <a:chOff x="1857829" y="2117225"/>
            <a:chExt cx="8476342" cy="2763695"/>
          </a:xfrm>
        </p:grpSpPr>
        <p:sp>
          <p:nvSpPr>
            <p:cNvPr id="19" name="文本框 18"/>
            <p:cNvSpPr txBox="1"/>
            <p:nvPr/>
          </p:nvSpPr>
          <p:spPr>
            <a:xfrm>
              <a:off x="2383742" y="4358950"/>
              <a:ext cx="742451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202X</a:t>
              </a:r>
              <a:r>
                <a:rPr lang="zh-CN" altLang="en-US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年</a:t>
              </a:r>
              <a:r>
                <a:rPr lang="en-US" altLang="zh-CN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X</a:t>
              </a:r>
              <a:r>
                <a:rPr lang="zh-CN" altLang="en-US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月</a:t>
              </a:r>
              <a:r>
                <a:rPr lang="en-US" altLang="zh-CN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X</a:t>
              </a:r>
              <a:r>
                <a:rPr lang="zh-CN" altLang="en-US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日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57829" y="2117225"/>
              <a:ext cx="8476342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72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康行楷体 W5" panose="03000509000000000000" charset="-122"/>
                  <a:sym typeface="华康行楷体 W5" panose="03000509000000000000" charset="-122"/>
                </a:rPr>
                <a:t>请各位专家批评指正！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89249" y="3423178"/>
            <a:ext cx="847634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康行楷体 W5" panose="03000509000000000000" charset="-122"/>
                <a:sym typeface="华康行楷体 W5" panose="03000509000000000000" charset="-122"/>
              </a:rPr>
              <a:t>Thank you for listening!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6f37659-1a9b-47c7-81e3-1cde4a66a526"/>
          <p:cNvPicPr>
            <a:picLocks noChangeAspect="1"/>
          </p:cNvPicPr>
          <p:nvPr/>
        </p:nvPicPr>
        <p:blipFill>
          <a:blip r:embed="rId22"/>
          <a:srcRect l="32984" r="25749"/>
          <a:stretch>
            <a:fillRect/>
          </a:stretch>
        </p:blipFill>
        <p:spPr>
          <a:xfrm>
            <a:off x="0" y="0"/>
            <a:ext cx="4999990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4999990" cy="6858000"/>
          </a:xfrm>
          <a:prstGeom prst="rect">
            <a:avLst/>
          </a:prstGeom>
          <a:gradFill flip="none" rotWithShape="1">
            <a:gsLst>
              <a:gs pos="0">
                <a:srgbClr val="70C3E8">
                  <a:alpha val="0"/>
                </a:srgbClr>
              </a:gs>
              <a:gs pos="100000">
                <a:srgbClr val="0F5CA9">
                  <a:alpha val="57647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7694985" y="1301673"/>
            <a:ext cx="326971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</a:rPr>
              <a:t>在这里输入标题</a:t>
            </a: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7694986" y="1766753"/>
            <a:ext cx="3401659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PLEASE ENTER THE TITLE HERE</a:t>
            </a:r>
          </a:p>
        </p:txBody>
      </p:sp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6951486" y="1333438"/>
            <a:ext cx="611552" cy="611552"/>
          </a:xfrm>
          <a:prstGeom prst="rect">
            <a:avLst/>
          </a:prstGeom>
          <a:solidFill>
            <a:srgbClr val="0070C0">
              <a:alpha val="75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6895624" y="1341112"/>
            <a:ext cx="728357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7694985" y="2003680"/>
            <a:ext cx="3086299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在这里输入标题</a:t>
            </a: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7694986" y="2674633"/>
            <a:ext cx="283238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PLEASE ENTER THE TITLE HERE</a:t>
            </a:r>
          </a:p>
        </p:txBody>
      </p:sp>
      <p:sp>
        <p:nvSpPr>
          <p:cNvPr id="27" name="矩形 26"/>
          <p:cNvSpPr/>
          <p:nvPr>
            <p:custDataLst>
              <p:tags r:id="rId7"/>
            </p:custDataLst>
          </p:nvPr>
        </p:nvSpPr>
        <p:spPr>
          <a:xfrm>
            <a:off x="6951486" y="2265041"/>
            <a:ext cx="611552" cy="611552"/>
          </a:xfrm>
          <a:prstGeom prst="rect">
            <a:avLst/>
          </a:prstGeom>
          <a:solidFill>
            <a:srgbClr val="0070C0">
              <a:alpha val="75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6895624" y="2261920"/>
            <a:ext cx="728357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>
            <p:custDataLst>
              <p:tags r:id="rId9"/>
            </p:custDataLst>
          </p:nvPr>
        </p:nvSpPr>
        <p:spPr>
          <a:xfrm>
            <a:off x="7694985" y="2911560"/>
            <a:ext cx="3804359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在这里输入标题</a:t>
            </a:r>
          </a:p>
        </p:txBody>
      </p:sp>
      <p:sp>
        <p:nvSpPr>
          <p:cNvPr id="30" name="文本框 29"/>
          <p:cNvSpPr txBox="1"/>
          <p:nvPr>
            <p:custDataLst>
              <p:tags r:id="rId10"/>
            </p:custDataLst>
          </p:nvPr>
        </p:nvSpPr>
        <p:spPr>
          <a:xfrm>
            <a:off x="7694986" y="3597418"/>
            <a:ext cx="3673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PLEASE ENTER THE TITLE HERE</a:t>
            </a:r>
          </a:p>
        </p:txBody>
      </p:sp>
      <p:sp>
        <p:nvSpPr>
          <p:cNvPr id="31" name="矩形 30"/>
          <p:cNvSpPr/>
          <p:nvPr>
            <p:custDataLst>
              <p:tags r:id="rId11"/>
            </p:custDataLst>
          </p:nvPr>
        </p:nvSpPr>
        <p:spPr>
          <a:xfrm>
            <a:off x="6951486" y="3182392"/>
            <a:ext cx="611552" cy="611552"/>
          </a:xfrm>
          <a:prstGeom prst="rect">
            <a:avLst/>
          </a:prstGeom>
          <a:solidFill>
            <a:srgbClr val="0070C0">
              <a:alpha val="75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6895624" y="3198321"/>
            <a:ext cx="7283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13"/>
            </p:custDataLst>
          </p:nvPr>
        </p:nvSpPr>
        <p:spPr>
          <a:xfrm>
            <a:off x="7694986" y="3834346"/>
            <a:ext cx="3528588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在这里输入标题</a:t>
            </a:r>
          </a:p>
        </p:txBody>
      </p:sp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>
            <a:off x="7694930" y="4509770"/>
            <a:ext cx="30867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PLEASE ENTER THE TITLE HERE</a:t>
            </a:r>
          </a:p>
        </p:txBody>
      </p:sp>
      <p:sp>
        <p:nvSpPr>
          <p:cNvPr id="35" name="矩形 34"/>
          <p:cNvSpPr/>
          <p:nvPr>
            <p:custDataLst>
              <p:tags r:id="rId15"/>
            </p:custDataLst>
          </p:nvPr>
        </p:nvSpPr>
        <p:spPr>
          <a:xfrm>
            <a:off x="6951486" y="4114648"/>
            <a:ext cx="611552" cy="611552"/>
          </a:xfrm>
          <a:prstGeom prst="rect">
            <a:avLst/>
          </a:prstGeom>
          <a:solidFill>
            <a:srgbClr val="0070C0">
              <a:alpha val="75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6"/>
            </p:custDataLst>
          </p:nvPr>
        </p:nvSpPr>
        <p:spPr>
          <a:xfrm>
            <a:off x="6895624" y="4147087"/>
            <a:ext cx="7283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>
            <p:custDataLst>
              <p:tags r:id="rId17"/>
            </p:custDataLst>
          </p:nvPr>
        </p:nvSpPr>
        <p:spPr>
          <a:xfrm>
            <a:off x="7694986" y="4757075"/>
            <a:ext cx="3528588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在这里输入标题</a:t>
            </a:r>
          </a:p>
        </p:txBody>
      </p:sp>
      <p:sp>
        <p:nvSpPr>
          <p:cNvPr id="38" name="文本框 37"/>
          <p:cNvSpPr txBox="1"/>
          <p:nvPr>
            <p:custDataLst>
              <p:tags r:id="rId18"/>
            </p:custDataLst>
          </p:nvPr>
        </p:nvSpPr>
        <p:spPr>
          <a:xfrm>
            <a:off x="7694930" y="5432425"/>
            <a:ext cx="30867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gradFill>
                  <a:gsLst>
                    <a:gs pos="10000">
                      <a:srgbClr val="70C3E8"/>
                    </a:gs>
                    <a:gs pos="87000">
                      <a:srgbClr val="0F5CA9"/>
                    </a:gs>
                  </a:gsLst>
                  <a:lin ang="2700000" scaled="1"/>
                </a:gra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PLEASE ENTER THE TITLE HERE</a:t>
            </a:r>
          </a:p>
        </p:txBody>
      </p:sp>
      <p:sp>
        <p:nvSpPr>
          <p:cNvPr id="39" name="矩形 38"/>
          <p:cNvSpPr/>
          <p:nvPr>
            <p:custDataLst>
              <p:tags r:id="rId19"/>
            </p:custDataLst>
          </p:nvPr>
        </p:nvSpPr>
        <p:spPr>
          <a:xfrm>
            <a:off x="6951486" y="5037377"/>
            <a:ext cx="611552" cy="611552"/>
          </a:xfrm>
          <a:prstGeom prst="rect">
            <a:avLst/>
          </a:prstGeom>
          <a:solidFill>
            <a:srgbClr val="0070C0">
              <a:alpha val="75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20"/>
            </p:custDataLst>
          </p:nvPr>
        </p:nvSpPr>
        <p:spPr>
          <a:xfrm>
            <a:off x="6895624" y="5036796"/>
            <a:ext cx="7283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552447" y="3950355"/>
            <a:ext cx="378015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4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lang="zh-CN" altLang="en-US" sz="24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9355" y="2235521"/>
            <a:ext cx="3120974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5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 录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1649842" y="2003680"/>
            <a:ext cx="1778363" cy="2709132"/>
            <a:chOff x="1649842" y="2003680"/>
            <a:chExt cx="1778363" cy="2709132"/>
          </a:xfrm>
        </p:grpSpPr>
        <p:cxnSp>
          <p:nvCxnSpPr>
            <p:cNvPr id="3" name="直接连接符 2"/>
            <p:cNvCxnSpPr/>
            <p:nvPr/>
          </p:nvCxnSpPr>
          <p:spPr>
            <a:xfrm flipH="1">
              <a:off x="1649842" y="2003680"/>
              <a:ext cx="0" cy="344852"/>
            </a:xfrm>
            <a:prstGeom prst="line">
              <a:avLst/>
            </a:prstGeom>
            <a:ln w="285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649842" y="2003680"/>
              <a:ext cx="1770743" cy="0"/>
            </a:xfrm>
            <a:prstGeom prst="line">
              <a:avLst/>
            </a:prstGeom>
            <a:ln w="285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3428205" y="2003680"/>
              <a:ext cx="0" cy="1928342"/>
            </a:xfrm>
            <a:prstGeom prst="line">
              <a:avLst/>
            </a:prstGeom>
            <a:ln w="285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1649842" y="3109015"/>
              <a:ext cx="0" cy="1603797"/>
            </a:xfrm>
            <a:prstGeom prst="line">
              <a:avLst/>
            </a:prstGeom>
            <a:ln w="285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1649842" y="4712812"/>
              <a:ext cx="1770743" cy="0"/>
            </a:xfrm>
            <a:prstGeom prst="line">
              <a:avLst/>
            </a:prstGeom>
            <a:ln w="285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3428205" y="4363917"/>
              <a:ext cx="0" cy="339423"/>
            </a:xfrm>
            <a:prstGeom prst="line">
              <a:avLst/>
            </a:prstGeom>
            <a:ln w="285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829939" y="1793374"/>
            <a:ext cx="4533900" cy="3208605"/>
            <a:chOff x="6741246" y="2402592"/>
            <a:chExt cx="4533900" cy="3208605"/>
          </a:xfrm>
        </p:grpSpPr>
        <p:grpSp>
          <p:nvGrpSpPr>
            <p:cNvPr id="9" name="组合 8"/>
            <p:cNvGrpSpPr/>
            <p:nvPr/>
          </p:nvGrpSpPr>
          <p:grpSpPr>
            <a:xfrm>
              <a:off x="6741246" y="4843085"/>
              <a:ext cx="4533392" cy="768112"/>
              <a:chOff x="4496070" y="4572097"/>
              <a:chExt cx="3967539" cy="768112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4496070" y="4572097"/>
                <a:ext cx="2000854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2"/>
                      <a:stretch>
                        <a:fillRect/>
                      </a:stretch>
                    </a:blipFill>
                  </a:defRPr>
                </a:lvl1pPr>
              </a:lstStyle>
              <a:p>
                <a:pPr marL="342900" indent="-342900" algn="l">
                  <a:buFont typeface="Wingdings" panose="05000000000000000000" pitchFamily="2" charset="2"/>
                  <a:buChar char="ü"/>
                </a:pPr>
                <a:r>
                  <a:rPr lang="zh-CN" altLang="en-US" sz="2000" b="0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cs typeface="Arial" panose="020B0604020202020204" pitchFamily="34" charset="0"/>
                  </a:rPr>
                  <a:t>第一部分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6462755" y="4572097"/>
                <a:ext cx="2000854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2"/>
                      <a:stretch>
                        <a:fillRect/>
                      </a:stretch>
                    </a:blipFill>
                  </a:defRPr>
                </a:lvl1pPr>
              </a:lstStyle>
              <a:p>
                <a:pPr marL="342900" indent="-342900" algn="l">
                  <a:buFont typeface="Wingdings" panose="05000000000000000000" pitchFamily="2" charset="2"/>
                  <a:buChar char="ü"/>
                </a:pPr>
                <a:r>
                  <a:rPr lang="zh-CN" altLang="en-US" sz="2000" b="0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cs typeface="Arial" panose="020B0604020202020204" pitchFamily="34" charset="0"/>
                  </a:rPr>
                  <a:t>第二部分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4496070" y="4941429"/>
                <a:ext cx="1825962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2"/>
                      <a:stretch>
                        <a:fillRect/>
                      </a:stretch>
                    </a:blipFill>
                  </a:defRPr>
                </a:lvl1pPr>
              </a:lstStyle>
              <a:p>
                <a:pPr marL="342900" indent="-342900" algn="l">
                  <a:buFont typeface="Wingdings" panose="05000000000000000000" pitchFamily="2" charset="2"/>
                  <a:buChar char="ü"/>
                </a:pPr>
                <a:r>
                  <a:rPr lang="zh-CN" altLang="en-US" sz="2000" b="0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cs typeface="Arial" panose="020B0604020202020204" pitchFamily="34" charset="0"/>
                  </a:rPr>
                  <a:t>第三部分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462755" y="4941429"/>
                <a:ext cx="2000854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2"/>
                      <a:stretch>
                        <a:fillRect/>
                      </a:stretch>
                    </a:blipFill>
                  </a:defRPr>
                </a:lvl1pPr>
              </a:lstStyle>
              <a:p>
                <a:pPr marL="342900" indent="-342900" algn="l">
                  <a:buFont typeface="Wingdings" panose="05000000000000000000" pitchFamily="2" charset="2"/>
                  <a:buChar char="ü"/>
                </a:pPr>
                <a:r>
                  <a:rPr lang="zh-CN" altLang="en-US" sz="2000" b="0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cs typeface="Arial" panose="020B0604020202020204" pitchFamily="34" charset="0"/>
                  </a:rPr>
                  <a:t>第四部分</a:t>
                </a: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7092056" y="2402592"/>
              <a:ext cx="3831772" cy="9220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2"/>
                    <a:stretch>
                      <a:fillRect/>
                    </a:stretch>
                  </a:blipFill>
                </a:defRPr>
              </a:lvl1pPr>
            </a:lstStyle>
            <a:p>
              <a:r>
                <a:rPr lang="en-US" altLang="zh-CN" sz="5400" b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</a:rPr>
                <a:t>PART 01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8408502" y="2989116"/>
              <a:ext cx="1198880" cy="11684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75000"/>
                </a:lnSpc>
              </a:pPr>
              <a:r>
                <a:rPr lang="zh-CN" altLang="en-US" sz="40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标题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922221" y="4152017"/>
              <a:ext cx="435292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2"/>
                    <a:stretch>
                      <a:fillRect/>
                    </a:stretch>
                  </a:blipFill>
                </a:defRPr>
              </a:lvl1pPr>
            </a:lstStyle>
            <a:p>
              <a:r>
                <a:rPr lang="en-US" altLang="zh-CN" sz="1800" b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</a:rPr>
                <a:t>PLEASE ENTER THE TITLE HERE</a:t>
              </a: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581025" y="1108710"/>
            <a:ext cx="2814320" cy="401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>
                  <a:noFill/>
                </a:ln>
                <a:latin typeface="+mn-ea"/>
                <a:cs typeface="+mn-ea"/>
              </a:rPr>
              <a:t>这里输入小标题</a:t>
            </a:r>
            <a:r>
              <a:rPr lang="en-US" altLang="zh-CN">
                <a:ln>
                  <a:noFill/>
                </a:ln>
                <a:latin typeface="+mn-ea"/>
                <a:cs typeface="+mn-ea"/>
              </a:rPr>
              <a:t>1</a:t>
            </a: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81025" y="3794760"/>
            <a:ext cx="2814320" cy="401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>
                  <a:noFill/>
                </a:ln>
                <a:latin typeface="+mn-ea"/>
                <a:cs typeface="+mn-ea"/>
              </a:rPr>
              <a:t>这里输入小标题</a:t>
            </a:r>
            <a:r>
              <a:rPr lang="en-US" altLang="zh-CN">
                <a:ln>
                  <a:noFill/>
                </a:ln>
                <a:latin typeface="+mn-ea"/>
                <a:cs typeface="+mn-ea"/>
              </a:rPr>
              <a:t>2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123315" y="1590040"/>
            <a:ext cx="55956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这里输入具体阐释内容</a:t>
            </a:r>
            <a:r>
              <a:rPr lang="zh-CN" altLang="en-US">
                <a:sym typeface="+mn-ea"/>
              </a:rPr>
              <a:t>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</p:txBody>
      </p:sp>
      <p:pic>
        <p:nvPicPr>
          <p:cNvPr id="33" name="图片 32" descr="E:/Users/YBF/Desktop/校园图片素材/7a94aa60-8678-4e6d-8841-ef033de40acd.jpg7a94aa60-8678-4e6d-8841-ef033de40acd"/>
          <p:cNvPicPr>
            <a:picLocks noChangeAspect="1"/>
          </p:cNvPicPr>
          <p:nvPr/>
        </p:nvPicPr>
        <p:blipFill>
          <a:blip r:embed="rId6"/>
          <a:srcRect l="7820" r="7820"/>
          <a:stretch>
            <a:fillRect/>
          </a:stretch>
        </p:blipFill>
        <p:spPr>
          <a:xfrm>
            <a:off x="7386955" y="1366520"/>
            <a:ext cx="3215640" cy="2143760"/>
          </a:xfrm>
          <a:prstGeom prst="rect">
            <a:avLst/>
          </a:prstGeom>
        </p:spPr>
      </p:pic>
      <p:pic>
        <p:nvPicPr>
          <p:cNvPr id="34" name="图片 33" descr="E:/Users/YBF/Desktop/校园图片素材/025d52d8-2280-479b-ae50-a437b69a850f.jpg025d52d8-2280-479b-ae50-a437b69a850f"/>
          <p:cNvPicPr>
            <a:picLocks noChangeAspect="1"/>
          </p:cNvPicPr>
          <p:nvPr/>
        </p:nvPicPr>
        <p:blipFill>
          <a:blip r:embed="rId7"/>
          <a:srcRect l="7822" r="7822"/>
          <a:stretch>
            <a:fillRect/>
          </a:stretch>
        </p:blipFill>
        <p:spPr>
          <a:xfrm>
            <a:off x="7386955" y="4117975"/>
            <a:ext cx="3215005" cy="2143125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4"/>
            </p:custDataLst>
          </p:nvPr>
        </p:nvSpPr>
        <p:spPr>
          <a:xfrm>
            <a:off x="1123315" y="4547235"/>
            <a:ext cx="55956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这里输入具体阐释内容</a:t>
            </a:r>
            <a:r>
              <a:rPr lang="zh-CN" altLang="en-US">
                <a:sym typeface="+mn-ea"/>
              </a:rPr>
              <a:t>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  <p:graphicFrame>
        <p:nvGraphicFramePr>
          <p:cNvPr id="4" name="表格 3"/>
          <p:cNvGraphicFramePr/>
          <p:nvPr/>
        </p:nvGraphicFramePr>
        <p:xfrm>
          <a:off x="1830070" y="3429000"/>
          <a:ext cx="8531225" cy="1905000"/>
        </p:xfrm>
        <a:graphic>
          <a:graphicData uri="http://schemas.openxmlformats.org/drawingml/2006/table">
            <a:tbl>
              <a:tblPr firstRow="1">
                <a:tableStyleId>{8052C0B4-FF3A-4682-9A3D-52C74824586B}</a:tableStyleId>
              </a:tblPr>
              <a:tblGrid>
                <a:gridCol w="170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581025" y="1108710"/>
            <a:ext cx="2814320" cy="401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>
                  <a:noFill/>
                </a:ln>
                <a:latin typeface="+mn-ea"/>
                <a:cs typeface="+mn-ea"/>
              </a:rPr>
              <a:t>这里输入小标题</a:t>
            </a:r>
            <a:r>
              <a:rPr lang="en-US" altLang="zh-CN">
                <a:ln>
                  <a:noFill/>
                </a:ln>
                <a:latin typeface="+mn-ea"/>
                <a:cs typeface="+mn-ea"/>
              </a:rPr>
              <a:t>1</a:t>
            </a:r>
          </a:p>
        </p:txBody>
      </p:sp>
      <p:sp>
        <p:nvSpPr>
          <p:cNvPr id="51" name="文本框 50"/>
          <p:cNvSpPr txBox="1"/>
          <p:nvPr>
            <p:custDataLst>
              <p:tags r:id="rId2"/>
            </p:custDataLst>
          </p:nvPr>
        </p:nvSpPr>
        <p:spPr>
          <a:xfrm>
            <a:off x="1123315" y="1661160"/>
            <a:ext cx="55956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这里输入表格阐释内容</a:t>
            </a:r>
            <a:r>
              <a:rPr lang="zh-CN" altLang="en-US">
                <a:sym typeface="+mn-ea"/>
              </a:rPr>
              <a:t>这里输入表格阐释内容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这里输入表格阐释内容这里输入表格阐释内容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3"/>
            </p:custDataLst>
          </p:nvPr>
        </p:nvSpPr>
        <p:spPr>
          <a:xfrm>
            <a:off x="3108960" y="2828925"/>
            <a:ext cx="559562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zh-CN" altLang="en-US">
                <a:latin typeface="+mn-ea"/>
                <a:cs typeface="+mn-ea"/>
              </a:rPr>
              <a:t>表</a:t>
            </a:r>
            <a:r>
              <a:rPr lang="en-US" altLang="zh-CN">
                <a:latin typeface="+mn-ea"/>
                <a:cs typeface="+mn-ea"/>
              </a:rPr>
              <a:t>1   XXXXXXX</a:t>
            </a:r>
            <a:r>
              <a:rPr lang="zh-CN" altLang="en-US">
                <a:latin typeface="+mn-ea"/>
                <a:cs typeface="+mn-ea"/>
              </a:rPr>
              <a:t>表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3"/>
          <p:cNvGrpSpPr/>
          <p:nvPr/>
        </p:nvGrpSpPr>
        <p:grpSpPr>
          <a:xfrm>
            <a:off x="5216627" y="2785583"/>
            <a:ext cx="1781907" cy="1781907"/>
            <a:chOff x="1732672" y="2867009"/>
            <a:chExt cx="1781907" cy="17819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1" name="Oval 4"/>
            <p:cNvSpPr/>
            <p:nvPr/>
          </p:nvSpPr>
          <p:spPr>
            <a:xfrm>
              <a:off x="1732672" y="2867009"/>
              <a:ext cx="1781907" cy="17819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/>
              <a:endParaRPr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2" name="TextBox 5"/>
            <p:cNvSpPr txBox="1"/>
            <p:nvPr/>
          </p:nvSpPr>
          <p:spPr>
            <a:xfrm>
              <a:off x="1838795" y="3757963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rmAutofit fontScale="95000"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FFFFFF"/>
                  </a:solidFill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93" name="Freeform: Shape 6"/>
            <p:cNvSpPr/>
            <p:nvPr/>
          </p:nvSpPr>
          <p:spPr bwMode="auto">
            <a:xfrm>
              <a:off x="2401309" y="3424010"/>
              <a:ext cx="444632" cy="333952"/>
            </a:xfrm>
            <a:custGeom>
              <a:avLst/>
              <a:gdLst>
                <a:gd name="T0" fmla="*/ 3 w 108"/>
                <a:gd name="T1" fmla="*/ 54 h 81"/>
                <a:gd name="T2" fmla="*/ 21 w 108"/>
                <a:gd name="T3" fmla="*/ 47 h 81"/>
                <a:gd name="T4" fmla="*/ 25 w 108"/>
                <a:gd name="T5" fmla="*/ 44 h 81"/>
                <a:gd name="T6" fmla="*/ 35 w 108"/>
                <a:gd name="T7" fmla="*/ 62 h 81"/>
                <a:gd name="T8" fmla="*/ 43 w 108"/>
                <a:gd name="T9" fmla="*/ 44 h 81"/>
                <a:gd name="T10" fmla="*/ 48 w 108"/>
                <a:gd name="T11" fmla="*/ 47 h 81"/>
                <a:gd name="T12" fmla="*/ 60 w 108"/>
                <a:gd name="T13" fmla="*/ 52 h 81"/>
                <a:gd name="T14" fmla="*/ 60 w 108"/>
                <a:gd name="T15" fmla="*/ 51 h 81"/>
                <a:gd name="T16" fmla="*/ 72 w 108"/>
                <a:gd name="T17" fmla="*/ 47 h 81"/>
                <a:gd name="T18" fmla="*/ 83 w 108"/>
                <a:gd name="T19" fmla="*/ 61 h 81"/>
                <a:gd name="T20" fmla="*/ 96 w 108"/>
                <a:gd name="T21" fmla="*/ 47 h 81"/>
                <a:gd name="T22" fmla="*/ 105 w 108"/>
                <a:gd name="T23" fmla="*/ 49 h 81"/>
                <a:gd name="T24" fmla="*/ 108 w 108"/>
                <a:gd name="T25" fmla="*/ 72 h 81"/>
                <a:gd name="T26" fmla="*/ 69 w 108"/>
                <a:gd name="T27" fmla="*/ 72 h 81"/>
                <a:gd name="T28" fmla="*/ 69 w 108"/>
                <a:gd name="T29" fmla="*/ 81 h 81"/>
                <a:gd name="T30" fmla="*/ 0 w 108"/>
                <a:gd name="T31" fmla="*/ 81 h 81"/>
                <a:gd name="T32" fmla="*/ 3 w 108"/>
                <a:gd name="T33" fmla="*/ 54 h 81"/>
                <a:gd name="T34" fmla="*/ 73 w 108"/>
                <a:gd name="T35" fmla="*/ 27 h 81"/>
                <a:gd name="T36" fmla="*/ 93 w 108"/>
                <a:gd name="T37" fmla="*/ 25 h 81"/>
                <a:gd name="T38" fmla="*/ 92 w 108"/>
                <a:gd name="T39" fmla="*/ 37 h 81"/>
                <a:gd name="T40" fmla="*/ 88 w 108"/>
                <a:gd name="T41" fmla="*/ 42 h 81"/>
                <a:gd name="T42" fmla="*/ 99 w 108"/>
                <a:gd name="T43" fmla="*/ 42 h 81"/>
                <a:gd name="T44" fmla="*/ 98 w 108"/>
                <a:gd name="T45" fmla="*/ 32 h 81"/>
                <a:gd name="T46" fmla="*/ 69 w 108"/>
                <a:gd name="T47" fmla="*/ 32 h 81"/>
                <a:gd name="T48" fmla="*/ 68 w 108"/>
                <a:gd name="T49" fmla="*/ 42 h 81"/>
                <a:gd name="T50" fmla="*/ 78 w 108"/>
                <a:gd name="T51" fmla="*/ 42 h 81"/>
                <a:gd name="T52" fmla="*/ 75 w 108"/>
                <a:gd name="T53" fmla="*/ 37 h 81"/>
                <a:gd name="T54" fmla="*/ 73 w 108"/>
                <a:gd name="T55" fmla="*/ 27 h 81"/>
                <a:gd name="T56" fmla="*/ 73 w 108"/>
                <a:gd name="T57" fmla="*/ 27 h 81"/>
                <a:gd name="T58" fmla="*/ 21 w 108"/>
                <a:gd name="T59" fmla="*/ 31 h 81"/>
                <a:gd name="T60" fmla="*/ 22 w 108"/>
                <a:gd name="T61" fmla="*/ 16 h 81"/>
                <a:gd name="T62" fmla="*/ 46 w 108"/>
                <a:gd name="T63" fmla="*/ 16 h 81"/>
                <a:gd name="T64" fmla="*/ 47 w 108"/>
                <a:gd name="T65" fmla="*/ 31 h 81"/>
                <a:gd name="T66" fmla="*/ 52 w 108"/>
                <a:gd name="T67" fmla="*/ 25 h 81"/>
                <a:gd name="T68" fmla="*/ 50 w 108"/>
                <a:gd name="T69" fmla="*/ 8 h 81"/>
                <a:gd name="T70" fmla="*/ 19 w 108"/>
                <a:gd name="T71" fmla="*/ 7 h 81"/>
                <a:gd name="T72" fmla="*/ 18 w 108"/>
                <a:gd name="T73" fmla="*/ 28 h 81"/>
                <a:gd name="T74" fmla="*/ 21 w 108"/>
                <a:gd name="T75" fmla="*/ 3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81">
                  <a:moveTo>
                    <a:pt x="3" y="54"/>
                  </a:moveTo>
                  <a:cubicBezTo>
                    <a:pt x="9" y="52"/>
                    <a:pt x="15" y="49"/>
                    <a:pt x="21" y="47"/>
                  </a:cubicBezTo>
                  <a:cubicBezTo>
                    <a:pt x="22" y="46"/>
                    <a:pt x="24" y="45"/>
                    <a:pt x="25" y="44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5" y="45"/>
                    <a:pt x="46" y="46"/>
                    <a:pt x="48" y="4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5" y="49"/>
                    <a:pt x="69" y="47"/>
                    <a:pt x="72" y="47"/>
                  </a:cubicBezTo>
                  <a:cubicBezTo>
                    <a:pt x="74" y="53"/>
                    <a:pt x="78" y="57"/>
                    <a:pt x="83" y="61"/>
                  </a:cubicBezTo>
                  <a:cubicBezTo>
                    <a:pt x="89" y="57"/>
                    <a:pt x="93" y="52"/>
                    <a:pt x="96" y="47"/>
                  </a:cubicBezTo>
                  <a:cubicBezTo>
                    <a:pt x="98" y="47"/>
                    <a:pt x="102" y="48"/>
                    <a:pt x="105" y="49"/>
                  </a:cubicBezTo>
                  <a:cubicBezTo>
                    <a:pt x="108" y="54"/>
                    <a:pt x="108" y="65"/>
                    <a:pt x="108" y="72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70" y="75"/>
                    <a:pt x="70" y="78"/>
                    <a:pt x="69" y="81"/>
                  </a:cubicBezTo>
                  <a:cubicBezTo>
                    <a:pt x="46" y="81"/>
                    <a:pt x="23" y="81"/>
                    <a:pt x="0" y="81"/>
                  </a:cubicBezTo>
                  <a:cubicBezTo>
                    <a:pt x="0" y="68"/>
                    <a:pt x="0" y="59"/>
                    <a:pt x="3" y="54"/>
                  </a:cubicBezTo>
                  <a:close/>
                  <a:moveTo>
                    <a:pt x="73" y="27"/>
                  </a:moveTo>
                  <a:cubicBezTo>
                    <a:pt x="79" y="28"/>
                    <a:pt x="89" y="27"/>
                    <a:pt x="93" y="25"/>
                  </a:cubicBezTo>
                  <a:cubicBezTo>
                    <a:pt x="93" y="27"/>
                    <a:pt x="93" y="33"/>
                    <a:pt x="92" y="37"/>
                  </a:cubicBezTo>
                  <a:cubicBezTo>
                    <a:pt x="91" y="39"/>
                    <a:pt x="90" y="41"/>
                    <a:pt x="88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98" y="34"/>
                    <a:pt x="98" y="32"/>
                  </a:cubicBezTo>
                  <a:cubicBezTo>
                    <a:pt x="102" y="3"/>
                    <a:pt x="64" y="3"/>
                    <a:pt x="69" y="32"/>
                  </a:cubicBezTo>
                  <a:cubicBezTo>
                    <a:pt x="69" y="34"/>
                    <a:pt x="68" y="42"/>
                    <a:pt x="6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7" y="41"/>
                    <a:pt x="76" y="39"/>
                    <a:pt x="75" y="37"/>
                  </a:cubicBezTo>
                  <a:cubicBezTo>
                    <a:pt x="73" y="34"/>
                    <a:pt x="73" y="30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lose/>
                  <a:moveTo>
                    <a:pt x="21" y="31"/>
                  </a:moveTo>
                  <a:cubicBezTo>
                    <a:pt x="21" y="25"/>
                    <a:pt x="21" y="21"/>
                    <a:pt x="22" y="16"/>
                  </a:cubicBezTo>
                  <a:cubicBezTo>
                    <a:pt x="29" y="12"/>
                    <a:pt x="37" y="18"/>
                    <a:pt x="46" y="16"/>
                  </a:cubicBezTo>
                  <a:cubicBezTo>
                    <a:pt x="47" y="20"/>
                    <a:pt x="48" y="25"/>
                    <a:pt x="47" y="31"/>
                  </a:cubicBezTo>
                  <a:cubicBezTo>
                    <a:pt x="47" y="31"/>
                    <a:pt x="51" y="28"/>
                    <a:pt x="52" y="25"/>
                  </a:cubicBezTo>
                  <a:cubicBezTo>
                    <a:pt x="52" y="22"/>
                    <a:pt x="51" y="10"/>
                    <a:pt x="50" y="8"/>
                  </a:cubicBezTo>
                  <a:cubicBezTo>
                    <a:pt x="45" y="0"/>
                    <a:pt x="25" y="0"/>
                    <a:pt x="19" y="7"/>
                  </a:cubicBezTo>
                  <a:cubicBezTo>
                    <a:pt x="18" y="9"/>
                    <a:pt x="16" y="25"/>
                    <a:pt x="18" y="28"/>
                  </a:cubicBezTo>
                  <a:cubicBezTo>
                    <a:pt x="19" y="30"/>
                    <a:pt x="21" y="31"/>
                    <a:pt x="21" y="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 defTabSz="1218565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0" name="Group 93"/>
          <p:cNvGrpSpPr/>
          <p:nvPr/>
        </p:nvGrpSpPr>
        <p:grpSpPr>
          <a:xfrm>
            <a:off x="7403653" y="2216824"/>
            <a:ext cx="1458076" cy="2975326"/>
            <a:chOff x="5548825" y="1195585"/>
            <a:chExt cx="1093556" cy="22314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11" name="Group 7"/>
            <p:cNvGrpSpPr/>
            <p:nvPr/>
          </p:nvGrpSpPr>
          <p:grpSpPr>
            <a:xfrm>
              <a:off x="6018926" y="1999606"/>
              <a:ext cx="623455" cy="623455"/>
              <a:chOff x="8025233" y="2876653"/>
              <a:chExt cx="831273" cy="831273"/>
            </a:xfrm>
          </p:grpSpPr>
          <p:sp>
            <p:nvSpPr>
              <p:cNvPr id="232" name="Oval 8"/>
              <p:cNvSpPr/>
              <p:nvPr/>
            </p:nvSpPr>
            <p:spPr>
              <a:xfrm>
                <a:off x="8025233" y="2876653"/>
                <a:ext cx="831273" cy="8312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3" name="Freeform: Shape 9"/>
              <p:cNvSpPr/>
              <p:nvPr/>
            </p:nvSpPr>
            <p:spPr bwMode="auto">
              <a:xfrm>
                <a:off x="8248990" y="3102992"/>
                <a:ext cx="383755" cy="378595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600116 w 606244"/>
                  <a:gd name="T45" fmla="*/ 600116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  <a:gd name="T54" fmla="*/ 600116 w 606244"/>
                  <a:gd name="T55" fmla="*/ 600116 w 606244"/>
                  <a:gd name="T56" fmla="*/ 600116 w 606244"/>
                  <a:gd name="T57" fmla="*/ 600116 w 606244"/>
                  <a:gd name="T58" fmla="*/ 600116 w 606244"/>
                  <a:gd name="T59" fmla="*/ 600116 w 606244"/>
                  <a:gd name="T60" fmla="*/ 600116 w 606244"/>
                  <a:gd name="T61" fmla="*/ 600116 w 606244"/>
                  <a:gd name="T62" fmla="*/ 600116 w 606244"/>
                  <a:gd name="T63" fmla="*/ 600116 w 606244"/>
                  <a:gd name="T64" fmla="*/ 600116 w 606244"/>
                  <a:gd name="T65" fmla="*/ 600116 w 606244"/>
                  <a:gd name="T66" fmla="*/ 600116 w 606244"/>
                  <a:gd name="T67" fmla="*/ 600116 w 606244"/>
                  <a:gd name="T68" fmla="*/ 600116 w 606244"/>
                  <a:gd name="T69" fmla="*/ 600116 w 606244"/>
                  <a:gd name="T70" fmla="*/ 600116 w 606244"/>
                  <a:gd name="T71" fmla="*/ 600116 w 606244"/>
                  <a:gd name="T72" fmla="*/ 600116 w 606244"/>
                  <a:gd name="T73" fmla="*/ 600116 w 606244"/>
                  <a:gd name="T74" fmla="*/ 600116 w 606244"/>
                  <a:gd name="T75" fmla="*/ 600116 w 606244"/>
                  <a:gd name="T76" fmla="*/ 600116 w 606244"/>
                  <a:gd name="T77" fmla="*/ 600116 w 606244"/>
                  <a:gd name="T78" fmla="*/ 600116 w 606244"/>
                  <a:gd name="T79" fmla="*/ 600116 w 606244"/>
                  <a:gd name="T80" fmla="*/ 600116 w 606244"/>
                  <a:gd name="T81" fmla="*/ 600116 w 606244"/>
                  <a:gd name="T82" fmla="*/ 455839 w 606244"/>
                  <a:gd name="T83" fmla="*/ 455839 w 606244"/>
                  <a:gd name="T84" fmla="*/ 600116 w 606244"/>
                  <a:gd name="T85" fmla="*/ 600116 w 606244"/>
                  <a:gd name="T86" fmla="*/ 600116 w 606244"/>
                  <a:gd name="T87" fmla="*/ 600116 w 606244"/>
                  <a:gd name="T88" fmla="*/ 600116 w 606244"/>
                  <a:gd name="T89" fmla="*/ 600116 w 606244"/>
                  <a:gd name="T90" fmla="*/ 600116 w 606244"/>
                  <a:gd name="T91" fmla="*/ 600116 w 606244"/>
                  <a:gd name="T92" fmla="*/ 600116 w 606244"/>
                  <a:gd name="T93" fmla="*/ 600116 w 606244"/>
                  <a:gd name="T94" fmla="*/ 600116 w 606244"/>
                  <a:gd name="T95" fmla="*/ 600116 w 606244"/>
                  <a:gd name="T96" fmla="*/ 600116 w 606244"/>
                  <a:gd name="T97" fmla="*/ 600116 w 606244"/>
                  <a:gd name="T98" fmla="*/ 600116 w 606244"/>
                  <a:gd name="T99" fmla="*/ 600116 w 606244"/>
                  <a:gd name="T100" fmla="*/ 600116 w 606244"/>
                  <a:gd name="T101" fmla="*/ 600116 w 606244"/>
                  <a:gd name="T102" fmla="*/ 600116 w 606244"/>
                  <a:gd name="T103" fmla="*/ 600116 w 606244"/>
                  <a:gd name="T104" fmla="*/ 600116 w 606244"/>
                  <a:gd name="T105" fmla="*/ 600116 w 606244"/>
                  <a:gd name="T106" fmla="*/ 600116 w 606244"/>
                  <a:gd name="T107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6" h="342">
                    <a:moveTo>
                      <a:pt x="343" y="183"/>
                    </a:moveTo>
                    <a:lnTo>
                      <a:pt x="323" y="151"/>
                    </a:lnTo>
                    <a:lnTo>
                      <a:pt x="335" y="115"/>
                    </a:lnTo>
                    <a:cubicBezTo>
                      <a:pt x="336" y="111"/>
                      <a:pt x="334" y="105"/>
                      <a:pt x="330" y="103"/>
                    </a:cubicBezTo>
                    <a:lnTo>
                      <a:pt x="297" y="84"/>
                    </a:lnTo>
                    <a:lnTo>
                      <a:pt x="291" y="46"/>
                    </a:lnTo>
                    <a:cubicBezTo>
                      <a:pt x="290" y="41"/>
                      <a:pt x="286" y="37"/>
                      <a:pt x="281" y="37"/>
                    </a:cubicBezTo>
                    <a:lnTo>
                      <a:pt x="243" y="36"/>
                    </a:lnTo>
                    <a:lnTo>
                      <a:pt x="220" y="5"/>
                    </a:lnTo>
                    <a:cubicBezTo>
                      <a:pt x="217" y="1"/>
                      <a:pt x="212" y="0"/>
                      <a:pt x="207" y="2"/>
                    </a:cubicBezTo>
                    <a:lnTo>
                      <a:pt x="173" y="18"/>
                    </a:lnTo>
                    <a:lnTo>
                      <a:pt x="139" y="2"/>
                    </a:lnTo>
                    <a:cubicBezTo>
                      <a:pt x="134" y="0"/>
                      <a:pt x="128" y="1"/>
                      <a:pt x="125" y="5"/>
                    </a:cubicBezTo>
                    <a:lnTo>
                      <a:pt x="103" y="36"/>
                    </a:lnTo>
                    <a:lnTo>
                      <a:pt x="65" y="37"/>
                    </a:lnTo>
                    <a:cubicBezTo>
                      <a:pt x="60" y="37"/>
                      <a:pt x="55" y="41"/>
                      <a:pt x="55" y="46"/>
                    </a:cubicBezTo>
                    <a:lnTo>
                      <a:pt x="49" y="84"/>
                    </a:lnTo>
                    <a:lnTo>
                      <a:pt x="16" y="103"/>
                    </a:lnTo>
                    <a:cubicBezTo>
                      <a:pt x="11" y="105"/>
                      <a:pt x="9" y="110"/>
                      <a:pt x="11" y="115"/>
                    </a:cubicBezTo>
                    <a:lnTo>
                      <a:pt x="23" y="151"/>
                    </a:lnTo>
                    <a:lnTo>
                      <a:pt x="3" y="183"/>
                    </a:lnTo>
                    <a:cubicBezTo>
                      <a:pt x="0" y="188"/>
                      <a:pt x="1" y="193"/>
                      <a:pt x="4" y="197"/>
                    </a:cubicBezTo>
                    <a:lnTo>
                      <a:pt x="32" y="223"/>
                    </a:lnTo>
                    <a:lnTo>
                      <a:pt x="29" y="261"/>
                    </a:lnTo>
                    <a:cubicBezTo>
                      <a:pt x="28" y="266"/>
                      <a:pt x="31" y="271"/>
                      <a:pt x="36" y="272"/>
                    </a:cubicBezTo>
                    <a:lnTo>
                      <a:pt x="73" y="282"/>
                    </a:lnTo>
                    <a:lnTo>
                      <a:pt x="87" y="317"/>
                    </a:lnTo>
                    <a:cubicBezTo>
                      <a:pt x="90" y="322"/>
                      <a:pt x="95" y="325"/>
                      <a:pt x="100" y="324"/>
                    </a:cubicBezTo>
                    <a:lnTo>
                      <a:pt x="137" y="316"/>
                    </a:lnTo>
                    <a:lnTo>
                      <a:pt x="166" y="340"/>
                    </a:lnTo>
                    <a:cubicBezTo>
                      <a:pt x="168" y="342"/>
                      <a:pt x="170" y="342"/>
                      <a:pt x="173" y="342"/>
                    </a:cubicBezTo>
                    <a:cubicBezTo>
                      <a:pt x="175" y="342"/>
                      <a:pt x="178" y="342"/>
                      <a:pt x="180" y="340"/>
                    </a:cubicBezTo>
                    <a:lnTo>
                      <a:pt x="209" y="316"/>
                    </a:lnTo>
                    <a:lnTo>
                      <a:pt x="246" y="324"/>
                    </a:lnTo>
                    <a:cubicBezTo>
                      <a:pt x="251" y="325"/>
                      <a:pt x="256" y="322"/>
                      <a:pt x="258" y="317"/>
                    </a:cubicBezTo>
                    <a:lnTo>
                      <a:pt x="273" y="282"/>
                    </a:lnTo>
                    <a:lnTo>
                      <a:pt x="309" y="272"/>
                    </a:lnTo>
                    <a:cubicBezTo>
                      <a:pt x="314" y="271"/>
                      <a:pt x="317" y="266"/>
                      <a:pt x="317" y="261"/>
                    </a:cubicBezTo>
                    <a:lnTo>
                      <a:pt x="314" y="223"/>
                    </a:lnTo>
                    <a:lnTo>
                      <a:pt x="341" y="197"/>
                    </a:lnTo>
                    <a:cubicBezTo>
                      <a:pt x="345" y="193"/>
                      <a:pt x="346" y="188"/>
                      <a:pt x="343" y="183"/>
                    </a:cubicBezTo>
                    <a:close/>
                    <a:moveTo>
                      <a:pt x="251" y="131"/>
                    </a:moveTo>
                    <a:lnTo>
                      <a:pt x="175" y="245"/>
                    </a:lnTo>
                    <a:cubicBezTo>
                      <a:pt x="172" y="249"/>
                      <a:pt x="168" y="252"/>
                      <a:pt x="164" y="252"/>
                    </a:cubicBezTo>
                    <a:cubicBezTo>
                      <a:pt x="159" y="252"/>
                      <a:pt x="154" y="249"/>
                      <a:pt x="151" y="246"/>
                    </a:cubicBezTo>
                    <a:lnTo>
                      <a:pt x="95" y="190"/>
                    </a:lnTo>
                    <a:cubicBezTo>
                      <a:pt x="92" y="186"/>
                      <a:pt x="92" y="179"/>
                      <a:pt x="95" y="176"/>
                    </a:cubicBezTo>
                    <a:lnTo>
                      <a:pt x="109" y="162"/>
                    </a:lnTo>
                    <a:cubicBezTo>
                      <a:pt x="113" y="158"/>
                      <a:pt x="119" y="158"/>
                      <a:pt x="123" y="162"/>
                    </a:cubicBezTo>
                    <a:lnTo>
                      <a:pt x="159" y="198"/>
                    </a:lnTo>
                    <a:lnTo>
                      <a:pt x="219" y="109"/>
                    </a:lnTo>
                    <a:cubicBezTo>
                      <a:pt x="222" y="104"/>
                      <a:pt x="228" y="103"/>
                      <a:pt x="232" y="106"/>
                    </a:cubicBezTo>
                    <a:lnTo>
                      <a:pt x="249" y="117"/>
                    </a:lnTo>
                    <a:cubicBezTo>
                      <a:pt x="253" y="120"/>
                      <a:pt x="254" y="127"/>
                      <a:pt x="251" y="1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12" name="Group 16"/>
            <p:cNvGrpSpPr/>
            <p:nvPr/>
          </p:nvGrpSpPr>
          <p:grpSpPr>
            <a:xfrm>
              <a:off x="6018926" y="2803626"/>
              <a:ext cx="623455" cy="623455"/>
              <a:chOff x="8025233" y="3948680"/>
              <a:chExt cx="831273" cy="831273"/>
            </a:xfrm>
          </p:grpSpPr>
          <p:sp>
            <p:nvSpPr>
              <p:cNvPr id="227" name="Oval 17"/>
              <p:cNvSpPr/>
              <p:nvPr/>
            </p:nvSpPr>
            <p:spPr>
              <a:xfrm>
                <a:off x="8025233" y="3948680"/>
                <a:ext cx="831273" cy="8312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28" name="Group 18"/>
              <p:cNvGrpSpPr/>
              <p:nvPr/>
            </p:nvGrpSpPr>
            <p:grpSpPr>
              <a:xfrm>
                <a:off x="8248980" y="4172436"/>
                <a:ext cx="383754" cy="377932"/>
                <a:chOff x="4439444" y="1652588"/>
                <a:chExt cx="464344" cy="457299"/>
              </a:xfrm>
              <a:solidFill>
                <a:schemeClr val="bg1"/>
              </a:solidFill>
            </p:grpSpPr>
            <p:sp>
              <p:nvSpPr>
                <p:cNvPr id="229" name="Freeform: Shape 19"/>
                <p:cNvSpPr/>
                <p:nvPr/>
              </p:nvSpPr>
              <p:spPr bwMode="auto">
                <a:xfrm>
                  <a:off x="4686300" y="1710532"/>
                  <a:ext cx="152400" cy="1524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538" y="20579"/>
                      </a:moveTo>
                      <a:lnTo>
                        <a:pt x="19542" y="20579"/>
                      </a:lnTo>
                      <a:cubicBezTo>
                        <a:pt x="19546" y="21142"/>
                        <a:pt x="20004" y="21600"/>
                        <a:pt x="20571" y="21600"/>
                      </a:cubicBezTo>
                      <a:cubicBezTo>
                        <a:pt x="21137" y="21600"/>
                        <a:pt x="21599" y="21138"/>
                        <a:pt x="21599" y="20571"/>
                      </a:cubicBezTo>
                      <a:cubicBezTo>
                        <a:pt x="21599" y="20565"/>
                        <a:pt x="21595" y="20561"/>
                        <a:pt x="21595" y="20555"/>
                      </a:cubicBezTo>
                      <a:cubicBezTo>
                        <a:pt x="21583" y="9221"/>
                        <a:pt x="12411" y="41"/>
                        <a:pt x="1080" y="12"/>
                      </a:cubicBezTo>
                      <a:cubicBezTo>
                        <a:pt x="1064" y="10"/>
                        <a:pt x="1048" y="0"/>
                        <a:pt x="1028" y="0"/>
                      </a:cubicBezTo>
                      <a:cubicBezTo>
                        <a:pt x="458" y="0"/>
                        <a:pt x="0" y="461"/>
                        <a:pt x="0" y="1028"/>
                      </a:cubicBezTo>
                      <a:cubicBezTo>
                        <a:pt x="0" y="1594"/>
                        <a:pt x="458" y="2055"/>
                        <a:pt x="1024" y="2057"/>
                      </a:cubicBezTo>
                      <a:lnTo>
                        <a:pt x="1024" y="2065"/>
                      </a:lnTo>
                      <a:cubicBezTo>
                        <a:pt x="11233" y="2065"/>
                        <a:pt x="19538" y="10370"/>
                        <a:pt x="19538" y="2057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0" name="Freeform: Shape 20"/>
                <p:cNvSpPr/>
                <p:nvPr/>
              </p:nvSpPr>
              <p:spPr bwMode="auto">
                <a:xfrm>
                  <a:off x="4439444" y="1659631"/>
                  <a:ext cx="464344" cy="450256"/>
                </a:xfrm>
                <a:custGeom>
                  <a:avLst/>
                  <a:gdLst>
                    <a:gd name="connsiteX0" fmla="*/ 238173 w 598650"/>
                    <a:gd name="connsiteY0" fmla="*/ 288290 h 580488"/>
                    <a:gd name="connsiteX1" fmla="*/ 335879 w 598650"/>
                    <a:gd name="connsiteY1" fmla="*/ 288290 h 580488"/>
                    <a:gd name="connsiteX2" fmla="*/ 335879 w 598650"/>
                    <a:gd name="connsiteY2" fmla="*/ 294037 h 580488"/>
                    <a:gd name="connsiteX3" fmla="*/ 238173 w 598650"/>
                    <a:gd name="connsiteY3" fmla="*/ 294037 h 580488"/>
                    <a:gd name="connsiteX4" fmla="*/ 453585 w 598650"/>
                    <a:gd name="connsiteY4" fmla="*/ 282542 h 580488"/>
                    <a:gd name="connsiteX5" fmla="*/ 549682 w 598650"/>
                    <a:gd name="connsiteY5" fmla="*/ 282542 h 580488"/>
                    <a:gd name="connsiteX6" fmla="*/ 549682 w 598650"/>
                    <a:gd name="connsiteY6" fmla="*/ 318406 h 580488"/>
                    <a:gd name="connsiteX7" fmla="*/ 453585 w 598650"/>
                    <a:gd name="connsiteY7" fmla="*/ 318406 h 580488"/>
                    <a:gd name="connsiteX8" fmla="*/ 430596 w 598650"/>
                    <a:gd name="connsiteY8" fmla="*/ 169204 h 580488"/>
                    <a:gd name="connsiteX9" fmla="*/ 528302 w 598650"/>
                    <a:gd name="connsiteY9" fmla="*/ 169204 h 580488"/>
                    <a:gd name="connsiteX10" fmla="*/ 528302 w 598650"/>
                    <a:gd name="connsiteY10" fmla="*/ 174951 h 580488"/>
                    <a:gd name="connsiteX11" fmla="*/ 430596 w 598650"/>
                    <a:gd name="connsiteY11" fmla="*/ 174951 h 580488"/>
                    <a:gd name="connsiteX12" fmla="*/ 278425 w 598650"/>
                    <a:gd name="connsiteY12" fmla="*/ 159088 h 580488"/>
                    <a:gd name="connsiteX13" fmla="*/ 295647 w 598650"/>
                    <a:gd name="connsiteY13" fmla="*/ 192054 h 580488"/>
                    <a:gd name="connsiteX14" fmla="*/ 169351 w 598650"/>
                    <a:gd name="connsiteY14" fmla="*/ 256554 h 580488"/>
                    <a:gd name="connsiteX15" fmla="*/ 162175 w 598650"/>
                    <a:gd name="connsiteY15" fmla="*/ 388422 h 580488"/>
                    <a:gd name="connsiteX16" fmla="*/ 157870 w 598650"/>
                    <a:gd name="connsiteY16" fmla="*/ 388422 h 580488"/>
                    <a:gd name="connsiteX17" fmla="*/ 157870 w 598650"/>
                    <a:gd name="connsiteY17" fmla="*/ 405622 h 580488"/>
                    <a:gd name="connsiteX18" fmla="*/ 157870 w 598650"/>
                    <a:gd name="connsiteY18" fmla="*/ 417088 h 580488"/>
                    <a:gd name="connsiteX19" fmla="*/ 157870 w 598650"/>
                    <a:gd name="connsiteY19" fmla="*/ 547522 h 580488"/>
                    <a:gd name="connsiteX20" fmla="*/ 162175 w 598650"/>
                    <a:gd name="connsiteY20" fmla="*/ 547522 h 580488"/>
                    <a:gd name="connsiteX21" fmla="*/ 192314 w 598650"/>
                    <a:gd name="connsiteY21" fmla="*/ 553255 h 580488"/>
                    <a:gd name="connsiteX22" fmla="*/ 192314 w 598650"/>
                    <a:gd name="connsiteY22" fmla="*/ 580488 h 580488"/>
                    <a:gd name="connsiteX23" fmla="*/ 166481 w 598650"/>
                    <a:gd name="connsiteY23" fmla="*/ 580488 h 580488"/>
                    <a:gd name="connsiteX24" fmla="*/ 137777 w 598650"/>
                    <a:gd name="connsiteY24" fmla="*/ 576188 h 580488"/>
                    <a:gd name="connsiteX25" fmla="*/ 137777 w 598650"/>
                    <a:gd name="connsiteY25" fmla="*/ 580488 h 580488"/>
                    <a:gd name="connsiteX26" fmla="*/ 104768 w 598650"/>
                    <a:gd name="connsiteY26" fmla="*/ 580488 h 580488"/>
                    <a:gd name="connsiteX27" fmla="*/ 104768 w 598650"/>
                    <a:gd name="connsiteY27" fmla="*/ 550388 h 580488"/>
                    <a:gd name="connsiteX28" fmla="*/ 104768 w 598650"/>
                    <a:gd name="connsiteY28" fmla="*/ 547522 h 580488"/>
                    <a:gd name="connsiteX29" fmla="*/ 104768 w 598650"/>
                    <a:gd name="connsiteY29" fmla="*/ 417088 h 580488"/>
                    <a:gd name="connsiteX30" fmla="*/ 86111 w 598650"/>
                    <a:gd name="connsiteY30" fmla="*/ 417088 h 580488"/>
                    <a:gd name="connsiteX31" fmla="*/ 86111 w 598650"/>
                    <a:gd name="connsiteY31" fmla="*/ 547522 h 580488"/>
                    <a:gd name="connsiteX32" fmla="*/ 86111 w 598650"/>
                    <a:gd name="connsiteY32" fmla="*/ 550388 h 580488"/>
                    <a:gd name="connsiteX33" fmla="*/ 86111 w 598650"/>
                    <a:gd name="connsiteY33" fmla="*/ 580488 h 580488"/>
                    <a:gd name="connsiteX34" fmla="*/ 54537 w 598650"/>
                    <a:gd name="connsiteY34" fmla="*/ 580488 h 580488"/>
                    <a:gd name="connsiteX35" fmla="*/ 54537 w 598650"/>
                    <a:gd name="connsiteY35" fmla="*/ 576188 h 580488"/>
                    <a:gd name="connsiteX36" fmla="*/ 24398 w 598650"/>
                    <a:gd name="connsiteY36" fmla="*/ 580488 h 580488"/>
                    <a:gd name="connsiteX37" fmla="*/ 0 w 598650"/>
                    <a:gd name="connsiteY37" fmla="*/ 580488 h 580488"/>
                    <a:gd name="connsiteX38" fmla="*/ 0 w 598650"/>
                    <a:gd name="connsiteY38" fmla="*/ 553255 h 580488"/>
                    <a:gd name="connsiteX39" fmla="*/ 28703 w 598650"/>
                    <a:gd name="connsiteY39" fmla="*/ 547522 h 580488"/>
                    <a:gd name="connsiteX40" fmla="*/ 34444 w 598650"/>
                    <a:gd name="connsiteY40" fmla="*/ 547522 h 580488"/>
                    <a:gd name="connsiteX41" fmla="*/ 34444 w 598650"/>
                    <a:gd name="connsiteY41" fmla="*/ 417088 h 580488"/>
                    <a:gd name="connsiteX42" fmla="*/ 34444 w 598650"/>
                    <a:gd name="connsiteY42" fmla="*/ 405622 h 580488"/>
                    <a:gd name="connsiteX43" fmla="*/ 34444 w 598650"/>
                    <a:gd name="connsiteY43" fmla="*/ 388422 h 580488"/>
                    <a:gd name="connsiteX44" fmla="*/ 30139 w 598650"/>
                    <a:gd name="connsiteY44" fmla="*/ 388422 h 580488"/>
                    <a:gd name="connsiteX45" fmla="*/ 28703 w 598650"/>
                    <a:gd name="connsiteY45" fmla="*/ 361188 h 580488"/>
                    <a:gd name="connsiteX46" fmla="*/ 4305 w 598650"/>
                    <a:gd name="connsiteY46" fmla="*/ 361188 h 580488"/>
                    <a:gd name="connsiteX47" fmla="*/ 7176 w 598650"/>
                    <a:gd name="connsiteY47" fmla="*/ 230754 h 580488"/>
                    <a:gd name="connsiteX48" fmla="*/ 67453 w 598650"/>
                    <a:gd name="connsiteY48" fmla="*/ 219288 h 580488"/>
                    <a:gd name="connsiteX49" fmla="*/ 94722 w 598650"/>
                    <a:gd name="connsiteY49" fmla="*/ 250821 h 580488"/>
                    <a:gd name="connsiteX50" fmla="*/ 121990 w 598650"/>
                    <a:gd name="connsiteY50" fmla="*/ 219288 h 580488"/>
                    <a:gd name="connsiteX51" fmla="*/ 163610 w 598650"/>
                    <a:gd name="connsiteY51" fmla="*/ 219288 h 580488"/>
                    <a:gd name="connsiteX52" fmla="*/ 206677 w 598650"/>
                    <a:gd name="connsiteY52" fmla="*/ 93338 h 580488"/>
                    <a:gd name="connsiteX53" fmla="*/ 304383 w 598650"/>
                    <a:gd name="connsiteY53" fmla="*/ 93338 h 580488"/>
                    <a:gd name="connsiteX54" fmla="*/ 304383 w 598650"/>
                    <a:gd name="connsiteY54" fmla="*/ 99085 h 580488"/>
                    <a:gd name="connsiteX55" fmla="*/ 206677 w 598650"/>
                    <a:gd name="connsiteY55" fmla="*/ 99085 h 580488"/>
                    <a:gd name="connsiteX56" fmla="*/ 94832 w 598650"/>
                    <a:gd name="connsiteY56" fmla="*/ 61612 h 580488"/>
                    <a:gd name="connsiteX57" fmla="*/ 168054 w 598650"/>
                    <a:gd name="connsiteY57" fmla="*/ 134719 h 580488"/>
                    <a:gd name="connsiteX58" fmla="*/ 94832 w 598650"/>
                    <a:gd name="connsiteY58" fmla="*/ 207826 h 580488"/>
                    <a:gd name="connsiteX59" fmla="*/ 21610 w 598650"/>
                    <a:gd name="connsiteY59" fmla="*/ 134719 h 580488"/>
                    <a:gd name="connsiteX60" fmla="*/ 94832 w 598650"/>
                    <a:gd name="connsiteY60" fmla="*/ 61612 h 580488"/>
                    <a:gd name="connsiteX61" fmla="*/ 295647 w 598650"/>
                    <a:gd name="connsiteY61" fmla="*/ 53161 h 580488"/>
                    <a:gd name="connsiteX62" fmla="*/ 360257 w 598650"/>
                    <a:gd name="connsiteY62" fmla="*/ 68933 h 580488"/>
                    <a:gd name="connsiteX63" fmla="*/ 376050 w 598650"/>
                    <a:gd name="connsiteY63" fmla="*/ 113383 h 580488"/>
                    <a:gd name="connsiteX64" fmla="*/ 374614 w 598650"/>
                    <a:gd name="connsiteY64" fmla="*/ 111949 h 580488"/>
                    <a:gd name="connsiteX65" fmla="*/ 370307 w 598650"/>
                    <a:gd name="connsiteY65" fmla="*/ 106214 h 580488"/>
                    <a:gd name="connsiteX66" fmla="*/ 364564 w 598650"/>
                    <a:gd name="connsiteY66" fmla="*/ 100478 h 580488"/>
                    <a:gd name="connsiteX67" fmla="*/ 360257 w 598650"/>
                    <a:gd name="connsiteY67" fmla="*/ 97611 h 580488"/>
                    <a:gd name="connsiteX68" fmla="*/ 358821 w 598650"/>
                    <a:gd name="connsiteY68" fmla="*/ 94743 h 580488"/>
                    <a:gd name="connsiteX69" fmla="*/ 357385 w 598650"/>
                    <a:gd name="connsiteY69" fmla="*/ 93309 h 580488"/>
                    <a:gd name="connsiteX70" fmla="*/ 354514 w 598650"/>
                    <a:gd name="connsiteY70" fmla="*/ 90441 h 580488"/>
                    <a:gd name="connsiteX71" fmla="*/ 350206 w 598650"/>
                    <a:gd name="connsiteY71" fmla="*/ 89007 h 580488"/>
                    <a:gd name="connsiteX72" fmla="*/ 344463 w 598650"/>
                    <a:gd name="connsiteY72" fmla="*/ 83272 h 580488"/>
                    <a:gd name="connsiteX73" fmla="*/ 331541 w 598650"/>
                    <a:gd name="connsiteY73" fmla="*/ 74669 h 580488"/>
                    <a:gd name="connsiteX74" fmla="*/ 318620 w 598650"/>
                    <a:gd name="connsiteY74" fmla="*/ 68933 h 580488"/>
                    <a:gd name="connsiteX75" fmla="*/ 321491 w 598650"/>
                    <a:gd name="connsiteY75" fmla="*/ 71801 h 580488"/>
                    <a:gd name="connsiteX76" fmla="*/ 328670 w 598650"/>
                    <a:gd name="connsiteY76" fmla="*/ 78970 h 580488"/>
                    <a:gd name="connsiteX77" fmla="*/ 334413 w 598650"/>
                    <a:gd name="connsiteY77" fmla="*/ 83272 h 580488"/>
                    <a:gd name="connsiteX78" fmla="*/ 340156 w 598650"/>
                    <a:gd name="connsiteY78" fmla="*/ 89007 h 580488"/>
                    <a:gd name="connsiteX79" fmla="*/ 345899 w 598650"/>
                    <a:gd name="connsiteY79" fmla="*/ 93309 h 580488"/>
                    <a:gd name="connsiteX80" fmla="*/ 353078 w 598650"/>
                    <a:gd name="connsiteY80" fmla="*/ 99045 h 580488"/>
                    <a:gd name="connsiteX81" fmla="*/ 358821 w 598650"/>
                    <a:gd name="connsiteY81" fmla="*/ 106214 h 580488"/>
                    <a:gd name="connsiteX82" fmla="*/ 364564 w 598650"/>
                    <a:gd name="connsiteY82" fmla="*/ 111949 h 580488"/>
                    <a:gd name="connsiteX83" fmla="*/ 370307 w 598650"/>
                    <a:gd name="connsiteY83" fmla="*/ 117685 h 580488"/>
                    <a:gd name="connsiteX84" fmla="*/ 391844 w 598650"/>
                    <a:gd name="connsiteY84" fmla="*/ 176474 h 580488"/>
                    <a:gd name="connsiteX85" fmla="*/ 429174 w 598650"/>
                    <a:gd name="connsiteY85" fmla="*/ 119119 h 580488"/>
                    <a:gd name="connsiteX86" fmla="*/ 434917 w 598650"/>
                    <a:gd name="connsiteY86" fmla="*/ 116251 h 580488"/>
                    <a:gd name="connsiteX87" fmla="*/ 444967 w 598650"/>
                    <a:gd name="connsiteY87" fmla="*/ 111949 h 580488"/>
                    <a:gd name="connsiteX88" fmla="*/ 452146 w 598650"/>
                    <a:gd name="connsiteY88" fmla="*/ 109082 h 580488"/>
                    <a:gd name="connsiteX89" fmla="*/ 460760 w 598650"/>
                    <a:gd name="connsiteY89" fmla="*/ 106214 h 580488"/>
                    <a:gd name="connsiteX90" fmla="*/ 467939 w 598650"/>
                    <a:gd name="connsiteY90" fmla="*/ 103346 h 580488"/>
                    <a:gd name="connsiteX91" fmla="*/ 475118 w 598650"/>
                    <a:gd name="connsiteY91" fmla="*/ 100478 h 580488"/>
                    <a:gd name="connsiteX92" fmla="*/ 482297 w 598650"/>
                    <a:gd name="connsiteY92" fmla="*/ 99045 h 580488"/>
                    <a:gd name="connsiteX93" fmla="*/ 492347 w 598650"/>
                    <a:gd name="connsiteY93" fmla="*/ 94743 h 580488"/>
                    <a:gd name="connsiteX94" fmla="*/ 495219 w 598650"/>
                    <a:gd name="connsiteY94" fmla="*/ 93309 h 580488"/>
                    <a:gd name="connsiteX95" fmla="*/ 480861 w 598650"/>
                    <a:gd name="connsiteY95" fmla="*/ 94743 h 580488"/>
                    <a:gd name="connsiteX96" fmla="*/ 466504 w 598650"/>
                    <a:gd name="connsiteY96" fmla="*/ 97611 h 580488"/>
                    <a:gd name="connsiteX97" fmla="*/ 457889 w 598650"/>
                    <a:gd name="connsiteY97" fmla="*/ 99045 h 580488"/>
                    <a:gd name="connsiteX98" fmla="*/ 453582 w 598650"/>
                    <a:gd name="connsiteY98" fmla="*/ 100478 h 580488"/>
                    <a:gd name="connsiteX99" fmla="*/ 449274 w 598650"/>
                    <a:gd name="connsiteY99" fmla="*/ 101912 h 580488"/>
                    <a:gd name="connsiteX100" fmla="*/ 447839 w 598650"/>
                    <a:gd name="connsiteY100" fmla="*/ 101912 h 580488"/>
                    <a:gd name="connsiteX101" fmla="*/ 444967 w 598650"/>
                    <a:gd name="connsiteY101" fmla="*/ 103346 h 580488"/>
                    <a:gd name="connsiteX102" fmla="*/ 442096 w 598650"/>
                    <a:gd name="connsiteY102" fmla="*/ 104780 h 580488"/>
                    <a:gd name="connsiteX103" fmla="*/ 433481 w 598650"/>
                    <a:gd name="connsiteY103" fmla="*/ 109082 h 580488"/>
                    <a:gd name="connsiteX104" fmla="*/ 427738 w 598650"/>
                    <a:gd name="connsiteY104" fmla="*/ 111949 h 580488"/>
                    <a:gd name="connsiteX105" fmla="*/ 426302 w 598650"/>
                    <a:gd name="connsiteY105" fmla="*/ 113383 h 580488"/>
                    <a:gd name="connsiteX106" fmla="*/ 457889 w 598650"/>
                    <a:gd name="connsiteY106" fmla="*/ 77536 h 580488"/>
                    <a:gd name="connsiteX107" fmla="*/ 523934 w 598650"/>
                    <a:gd name="connsiteY107" fmla="*/ 87574 h 580488"/>
                    <a:gd name="connsiteX108" fmla="*/ 472247 w 598650"/>
                    <a:gd name="connsiteY108" fmla="*/ 126288 h 580488"/>
                    <a:gd name="connsiteX109" fmla="*/ 433481 w 598650"/>
                    <a:gd name="connsiteY109" fmla="*/ 123420 h 580488"/>
                    <a:gd name="connsiteX110" fmla="*/ 432045 w 598650"/>
                    <a:gd name="connsiteY110" fmla="*/ 124854 h 580488"/>
                    <a:gd name="connsiteX111" fmla="*/ 394715 w 598650"/>
                    <a:gd name="connsiteY111" fmla="*/ 193680 h 580488"/>
                    <a:gd name="connsiteX112" fmla="*/ 409073 w 598650"/>
                    <a:gd name="connsiteY112" fmla="*/ 189379 h 580488"/>
                    <a:gd name="connsiteX113" fmla="*/ 424866 w 598650"/>
                    <a:gd name="connsiteY113" fmla="*/ 202284 h 580488"/>
                    <a:gd name="connsiteX114" fmla="*/ 447839 w 598650"/>
                    <a:gd name="connsiteY114" fmla="*/ 218056 h 580488"/>
                    <a:gd name="connsiteX115" fmla="*/ 450710 w 598650"/>
                    <a:gd name="connsiteY115" fmla="*/ 216622 h 580488"/>
                    <a:gd name="connsiteX116" fmla="*/ 465068 w 598650"/>
                    <a:gd name="connsiteY116" fmla="*/ 230961 h 580488"/>
                    <a:gd name="connsiteX117" fmla="*/ 452146 w 598650"/>
                    <a:gd name="connsiteY117" fmla="*/ 245300 h 580488"/>
                    <a:gd name="connsiteX118" fmla="*/ 330106 w 598650"/>
                    <a:gd name="connsiteY118" fmla="*/ 245300 h 580488"/>
                    <a:gd name="connsiteX119" fmla="*/ 317184 w 598650"/>
                    <a:gd name="connsiteY119" fmla="*/ 230961 h 580488"/>
                    <a:gd name="connsiteX120" fmla="*/ 334413 w 598650"/>
                    <a:gd name="connsiteY120" fmla="*/ 218056 h 580488"/>
                    <a:gd name="connsiteX121" fmla="*/ 363128 w 598650"/>
                    <a:gd name="connsiteY121" fmla="*/ 199416 h 580488"/>
                    <a:gd name="connsiteX122" fmla="*/ 378922 w 598650"/>
                    <a:gd name="connsiteY122" fmla="*/ 189379 h 580488"/>
                    <a:gd name="connsiteX123" fmla="*/ 386101 w 598650"/>
                    <a:gd name="connsiteY123" fmla="*/ 190813 h 580488"/>
                    <a:gd name="connsiteX124" fmla="*/ 364564 w 598650"/>
                    <a:gd name="connsiteY124" fmla="*/ 120553 h 580488"/>
                    <a:gd name="connsiteX125" fmla="*/ 327234 w 598650"/>
                    <a:gd name="connsiteY125" fmla="*/ 107648 h 580488"/>
                    <a:gd name="connsiteX126" fmla="*/ 295647 w 598650"/>
                    <a:gd name="connsiteY126" fmla="*/ 53161 h 580488"/>
                    <a:gd name="connsiteX127" fmla="*/ 56095 w 598650"/>
                    <a:gd name="connsiteY127" fmla="*/ 0 h 580488"/>
                    <a:gd name="connsiteX128" fmla="*/ 598650 w 598650"/>
                    <a:gd name="connsiteY128" fmla="*/ 0 h 580488"/>
                    <a:gd name="connsiteX129" fmla="*/ 598650 w 598650"/>
                    <a:gd name="connsiteY129" fmla="*/ 364156 h 580488"/>
                    <a:gd name="connsiteX130" fmla="*/ 180969 w 598650"/>
                    <a:gd name="connsiteY130" fmla="*/ 364156 h 580488"/>
                    <a:gd name="connsiteX131" fmla="*/ 182404 w 598650"/>
                    <a:gd name="connsiteY131" fmla="*/ 339784 h 580488"/>
                    <a:gd name="connsiteX132" fmla="*/ 574250 w 598650"/>
                    <a:gd name="connsiteY132" fmla="*/ 339784 h 580488"/>
                    <a:gd name="connsiteX133" fmla="*/ 574250 w 598650"/>
                    <a:gd name="connsiteY133" fmla="*/ 24372 h 580488"/>
                    <a:gd name="connsiteX134" fmla="*/ 80495 w 598650"/>
                    <a:gd name="connsiteY134" fmla="*/ 24372 h 580488"/>
                    <a:gd name="connsiteX135" fmla="*/ 80495 w 598650"/>
                    <a:gd name="connsiteY135" fmla="*/ 48745 h 580488"/>
                    <a:gd name="connsiteX136" fmla="*/ 56095 w 598650"/>
                    <a:gd name="connsiteY136" fmla="*/ 57347 h 580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</a:cxnLst>
                  <a:rect l="l" t="t" r="r" b="b"/>
                  <a:pathLst>
                    <a:path w="598650" h="580488">
                      <a:moveTo>
                        <a:pt x="238173" y="288290"/>
                      </a:moveTo>
                      <a:lnTo>
                        <a:pt x="335879" y="288290"/>
                      </a:lnTo>
                      <a:lnTo>
                        <a:pt x="335879" y="294037"/>
                      </a:lnTo>
                      <a:lnTo>
                        <a:pt x="238173" y="294037"/>
                      </a:lnTo>
                      <a:close/>
                      <a:moveTo>
                        <a:pt x="453585" y="282542"/>
                      </a:moveTo>
                      <a:lnTo>
                        <a:pt x="549682" y="282542"/>
                      </a:lnTo>
                      <a:lnTo>
                        <a:pt x="549682" y="318406"/>
                      </a:lnTo>
                      <a:lnTo>
                        <a:pt x="453585" y="318406"/>
                      </a:lnTo>
                      <a:close/>
                      <a:moveTo>
                        <a:pt x="430596" y="169204"/>
                      </a:moveTo>
                      <a:lnTo>
                        <a:pt x="528302" y="169204"/>
                      </a:lnTo>
                      <a:lnTo>
                        <a:pt x="528302" y="174951"/>
                      </a:lnTo>
                      <a:lnTo>
                        <a:pt x="430596" y="174951"/>
                      </a:lnTo>
                      <a:close/>
                      <a:moveTo>
                        <a:pt x="278425" y="159088"/>
                      </a:moveTo>
                      <a:lnTo>
                        <a:pt x="295647" y="192054"/>
                      </a:lnTo>
                      <a:lnTo>
                        <a:pt x="169351" y="256554"/>
                      </a:lnTo>
                      <a:lnTo>
                        <a:pt x="162175" y="388422"/>
                      </a:lnTo>
                      <a:lnTo>
                        <a:pt x="157870" y="388422"/>
                      </a:lnTo>
                      <a:lnTo>
                        <a:pt x="157870" y="405622"/>
                      </a:lnTo>
                      <a:lnTo>
                        <a:pt x="157870" y="417088"/>
                      </a:lnTo>
                      <a:lnTo>
                        <a:pt x="157870" y="547522"/>
                      </a:lnTo>
                      <a:lnTo>
                        <a:pt x="162175" y="547522"/>
                      </a:lnTo>
                      <a:lnTo>
                        <a:pt x="192314" y="553255"/>
                      </a:lnTo>
                      <a:lnTo>
                        <a:pt x="192314" y="580488"/>
                      </a:lnTo>
                      <a:lnTo>
                        <a:pt x="166481" y="580488"/>
                      </a:lnTo>
                      <a:lnTo>
                        <a:pt x="137777" y="576188"/>
                      </a:lnTo>
                      <a:lnTo>
                        <a:pt x="137777" y="580488"/>
                      </a:lnTo>
                      <a:lnTo>
                        <a:pt x="104768" y="580488"/>
                      </a:lnTo>
                      <a:lnTo>
                        <a:pt x="104768" y="550388"/>
                      </a:lnTo>
                      <a:lnTo>
                        <a:pt x="104768" y="547522"/>
                      </a:lnTo>
                      <a:lnTo>
                        <a:pt x="104768" y="417088"/>
                      </a:lnTo>
                      <a:lnTo>
                        <a:pt x="86111" y="417088"/>
                      </a:lnTo>
                      <a:lnTo>
                        <a:pt x="86111" y="547522"/>
                      </a:lnTo>
                      <a:lnTo>
                        <a:pt x="86111" y="550388"/>
                      </a:lnTo>
                      <a:lnTo>
                        <a:pt x="86111" y="580488"/>
                      </a:lnTo>
                      <a:lnTo>
                        <a:pt x="54537" y="580488"/>
                      </a:lnTo>
                      <a:lnTo>
                        <a:pt x="54537" y="576188"/>
                      </a:lnTo>
                      <a:lnTo>
                        <a:pt x="24398" y="580488"/>
                      </a:lnTo>
                      <a:lnTo>
                        <a:pt x="0" y="580488"/>
                      </a:lnTo>
                      <a:lnTo>
                        <a:pt x="0" y="553255"/>
                      </a:lnTo>
                      <a:lnTo>
                        <a:pt x="28703" y="547522"/>
                      </a:lnTo>
                      <a:lnTo>
                        <a:pt x="34444" y="547522"/>
                      </a:lnTo>
                      <a:lnTo>
                        <a:pt x="34444" y="417088"/>
                      </a:lnTo>
                      <a:lnTo>
                        <a:pt x="34444" y="405622"/>
                      </a:lnTo>
                      <a:lnTo>
                        <a:pt x="34444" y="388422"/>
                      </a:lnTo>
                      <a:lnTo>
                        <a:pt x="30139" y="388422"/>
                      </a:lnTo>
                      <a:lnTo>
                        <a:pt x="28703" y="361188"/>
                      </a:lnTo>
                      <a:lnTo>
                        <a:pt x="4305" y="361188"/>
                      </a:lnTo>
                      <a:lnTo>
                        <a:pt x="7176" y="230754"/>
                      </a:lnTo>
                      <a:lnTo>
                        <a:pt x="67453" y="219288"/>
                      </a:lnTo>
                      <a:lnTo>
                        <a:pt x="94722" y="250821"/>
                      </a:lnTo>
                      <a:lnTo>
                        <a:pt x="121990" y="219288"/>
                      </a:lnTo>
                      <a:lnTo>
                        <a:pt x="163610" y="219288"/>
                      </a:lnTo>
                      <a:close/>
                      <a:moveTo>
                        <a:pt x="206677" y="93338"/>
                      </a:moveTo>
                      <a:lnTo>
                        <a:pt x="304383" y="93338"/>
                      </a:lnTo>
                      <a:lnTo>
                        <a:pt x="304383" y="99085"/>
                      </a:lnTo>
                      <a:lnTo>
                        <a:pt x="206677" y="99085"/>
                      </a:lnTo>
                      <a:close/>
                      <a:moveTo>
                        <a:pt x="94832" y="61612"/>
                      </a:moveTo>
                      <a:cubicBezTo>
                        <a:pt x="135271" y="61612"/>
                        <a:pt x="168054" y="94343"/>
                        <a:pt x="168054" y="134719"/>
                      </a:cubicBezTo>
                      <a:cubicBezTo>
                        <a:pt x="168054" y="175095"/>
                        <a:pt x="135271" y="207826"/>
                        <a:pt x="94832" y="207826"/>
                      </a:cubicBezTo>
                      <a:cubicBezTo>
                        <a:pt x="54393" y="207826"/>
                        <a:pt x="21610" y="175095"/>
                        <a:pt x="21610" y="134719"/>
                      </a:cubicBezTo>
                      <a:cubicBezTo>
                        <a:pt x="21610" y="94343"/>
                        <a:pt x="54393" y="61612"/>
                        <a:pt x="94832" y="61612"/>
                      </a:cubicBezTo>
                      <a:close/>
                      <a:moveTo>
                        <a:pt x="295647" y="53161"/>
                      </a:moveTo>
                      <a:cubicBezTo>
                        <a:pt x="307133" y="58896"/>
                        <a:pt x="338720" y="51727"/>
                        <a:pt x="360257" y="68933"/>
                      </a:cubicBezTo>
                      <a:cubicBezTo>
                        <a:pt x="380358" y="83272"/>
                        <a:pt x="380358" y="106214"/>
                        <a:pt x="376050" y="113383"/>
                      </a:cubicBezTo>
                      <a:cubicBezTo>
                        <a:pt x="374614" y="113383"/>
                        <a:pt x="374614" y="113383"/>
                        <a:pt x="374614" y="111949"/>
                      </a:cubicBezTo>
                      <a:cubicBezTo>
                        <a:pt x="373179" y="110516"/>
                        <a:pt x="371743" y="109082"/>
                        <a:pt x="370307" y="106214"/>
                      </a:cubicBezTo>
                      <a:cubicBezTo>
                        <a:pt x="367436" y="104780"/>
                        <a:pt x="366000" y="101912"/>
                        <a:pt x="364564" y="100478"/>
                      </a:cubicBezTo>
                      <a:cubicBezTo>
                        <a:pt x="363128" y="99045"/>
                        <a:pt x="361693" y="97611"/>
                        <a:pt x="360257" y="97611"/>
                      </a:cubicBezTo>
                      <a:lnTo>
                        <a:pt x="358821" y="94743"/>
                      </a:lnTo>
                      <a:cubicBezTo>
                        <a:pt x="358821" y="94743"/>
                        <a:pt x="358821" y="94743"/>
                        <a:pt x="357385" y="93309"/>
                      </a:cubicBezTo>
                      <a:lnTo>
                        <a:pt x="354514" y="90441"/>
                      </a:lnTo>
                      <a:cubicBezTo>
                        <a:pt x="353078" y="90441"/>
                        <a:pt x="351642" y="89007"/>
                        <a:pt x="350206" y="89007"/>
                      </a:cubicBezTo>
                      <a:cubicBezTo>
                        <a:pt x="348771" y="86140"/>
                        <a:pt x="345899" y="84706"/>
                        <a:pt x="344463" y="83272"/>
                      </a:cubicBezTo>
                      <a:cubicBezTo>
                        <a:pt x="340156" y="80404"/>
                        <a:pt x="335849" y="77536"/>
                        <a:pt x="331541" y="74669"/>
                      </a:cubicBezTo>
                      <a:cubicBezTo>
                        <a:pt x="324363" y="70367"/>
                        <a:pt x="318620" y="68933"/>
                        <a:pt x="318620" y="68933"/>
                      </a:cubicBezTo>
                      <a:cubicBezTo>
                        <a:pt x="318620" y="68933"/>
                        <a:pt x="320055" y="68933"/>
                        <a:pt x="321491" y="71801"/>
                      </a:cubicBezTo>
                      <a:cubicBezTo>
                        <a:pt x="322927" y="73235"/>
                        <a:pt x="325798" y="76103"/>
                        <a:pt x="328670" y="78970"/>
                      </a:cubicBezTo>
                      <a:cubicBezTo>
                        <a:pt x="330106" y="80404"/>
                        <a:pt x="332977" y="81838"/>
                        <a:pt x="334413" y="83272"/>
                      </a:cubicBezTo>
                      <a:cubicBezTo>
                        <a:pt x="335849" y="84706"/>
                        <a:pt x="338720" y="86140"/>
                        <a:pt x="340156" y="89007"/>
                      </a:cubicBezTo>
                      <a:cubicBezTo>
                        <a:pt x="341592" y="90441"/>
                        <a:pt x="344463" y="91875"/>
                        <a:pt x="345899" y="93309"/>
                      </a:cubicBezTo>
                      <a:cubicBezTo>
                        <a:pt x="348771" y="96177"/>
                        <a:pt x="350206" y="97611"/>
                        <a:pt x="353078" y="99045"/>
                      </a:cubicBezTo>
                      <a:cubicBezTo>
                        <a:pt x="354514" y="101912"/>
                        <a:pt x="355949" y="103346"/>
                        <a:pt x="358821" y="106214"/>
                      </a:cubicBezTo>
                      <a:cubicBezTo>
                        <a:pt x="360257" y="107648"/>
                        <a:pt x="361693" y="109082"/>
                        <a:pt x="364564" y="111949"/>
                      </a:cubicBezTo>
                      <a:cubicBezTo>
                        <a:pt x="366000" y="113383"/>
                        <a:pt x="368871" y="116251"/>
                        <a:pt x="370307" y="117685"/>
                      </a:cubicBezTo>
                      <a:cubicBezTo>
                        <a:pt x="386101" y="133458"/>
                        <a:pt x="390408" y="154966"/>
                        <a:pt x="391844" y="176474"/>
                      </a:cubicBezTo>
                      <a:cubicBezTo>
                        <a:pt x="397587" y="153532"/>
                        <a:pt x="407637" y="132024"/>
                        <a:pt x="429174" y="119119"/>
                      </a:cubicBezTo>
                      <a:cubicBezTo>
                        <a:pt x="430609" y="117685"/>
                        <a:pt x="432045" y="117685"/>
                        <a:pt x="434917" y="116251"/>
                      </a:cubicBezTo>
                      <a:cubicBezTo>
                        <a:pt x="437788" y="114817"/>
                        <a:pt x="442096" y="113383"/>
                        <a:pt x="444967" y="111949"/>
                      </a:cubicBezTo>
                      <a:cubicBezTo>
                        <a:pt x="447839" y="111949"/>
                        <a:pt x="449274" y="110516"/>
                        <a:pt x="452146" y="109082"/>
                      </a:cubicBezTo>
                      <a:cubicBezTo>
                        <a:pt x="455017" y="107648"/>
                        <a:pt x="457889" y="107648"/>
                        <a:pt x="460760" y="106214"/>
                      </a:cubicBezTo>
                      <a:cubicBezTo>
                        <a:pt x="463632" y="104780"/>
                        <a:pt x="465068" y="104780"/>
                        <a:pt x="467939" y="103346"/>
                      </a:cubicBezTo>
                      <a:cubicBezTo>
                        <a:pt x="470811" y="101912"/>
                        <a:pt x="473682" y="101912"/>
                        <a:pt x="475118" y="100478"/>
                      </a:cubicBezTo>
                      <a:cubicBezTo>
                        <a:pt x="477990" y="100478"/>
                        <a:pt x="479425" y="99045"/>
                        <a:pt x="482297" y="99045"/>
                      </a:cubicBezTo>
                      <a:cubicBezTo>
                        <a:pt x="486604" y="96177"/>
                        <a:pt x="489476" y="96177"/>
                        <a:pt x="492347" y="94743"/>
                      </a:cubicBezTo>
                      <a:cubicBezTo>
                        <a:pt x="493783" y="93309"/>
                        <a:pt x="495219" y="93309"/>
                        <a:pt x="495219" y="93309"/>
                      </a:cubicBezTo>
                      <a:cubicBezTo>
                        <a:pt x="495219" y="93309"/>
                        <a:pt x="489476" y="93309"/>
                        <a:pt x="480861" y="94743"/>
                      </a:cubicBezTo>
                      <a:cubicBezTo>
                        <a:pt x="476554" y="94743"/>
                        <a:pt x="472247" y="96177"/>
                        <a:pt x="466504" y="97611"/>
                      </a:cubicBezTo>
                      <a:cubicBezTo>
                        <a:pt x="463632" y="97611"/>
                        <a:pt x="460760" y="99045"/>
                        <a:pt x="457889" y="99045"/>
                      </a:cubicBezTo>
                      <a:cubicBezTo>
                        <a:pt x="456453" y="99045"/>
                        <a:pt x="455017" y="100478"/>
                        <a:pt x="453582" y="100478"/>
                      </a:cubicBezTo>
                      <a:lnTo>
                        <a:pt x="449274" y="101912"/>
                      </a:lnTo>
                      <a:cubicBezTo>
                        <a:pt x="449274" y="101912"/>
                        <a:pt x="447839" y="101912"/>
                        <a:pt x="447839" y="101912"/>
                      </a:cubicBezTo>
                      <a:lnTo>
                        <a:pt x="444967" y="103346"/>
                      </a:lnTo>
                      <a:cubicBezTo>
                        <a:pt x="444967" y="103346"/>
                        <a:pt x="443531" y="104780"/>
                        <a:pt x="442096" y="104780"/>
                      </a:cubicBezTo>
                      <a:cubicBezTo>
                        <a:pt x="439224" y="106214"/>
                        <a:pt x="436352" y="107648"/>
                        <a:pt x="433481" y="109082"/>
                      </a:cubicBezTo>
                      <a:cubicBezTo>
                        <a:pt x="432045" y="110516"/>
                        <a:pt x="429174" y="111949"/>
                        <a:pt x="427738" y="111949"/>
                      </a:cubicBezTo>
                      <a:cubicBezTo>
                        <a:pt x="426302" y="113383"/>
                        <a:pt x="426302" y="113383"/>
                        <a:pt x="426302" y="113383"/>
                      </a:cubicBezTo>
                      <a:cubicBezTo>
                        <a:pt x="424866" y="104780"/>
                        <a:pt x="433481" y="83272"/>
                        <a:pt x="457889" y="77536"/>
                      </a:cubicBezTo>
                      <a:cubicBezTo>
                        <a:pt x="483733" y="70367"/>
                        <a:pt x="509577" y="89007"/>
                        <a:pt x="523934" y="87574"/>
                      </a:cubicBezTo>
                      <a:cubicBezTo>
                        <a:pt x="503834" y="101912"/>
                        <a:pt x="500962" y="114817"/>
                        <a:pt x="472247" y="126288"/>
                      </a:cubicBezTo>
                      <a:cubicBezTo>
                        <a:pt x="453582" y="133458"/>
                        <a:pt x="440660" y="129156"/>
                        <a:pt x="433481" y="123420"/>
                      </a:cubicBezTo>
                      <a:cubicBezTo>
                        <a:pt x="433481" y="123420"/>
                        <a:pt x="433481" y="123420"/>
                        <a:pt x="432045" y="124854"/>
                      </a:cubicBezTo>
                      <a:cubicBezTo>
                        <a:pt x="409073" y="137759"/>
                        <a:pt x="400458" y="166437"/>
                        <a:pt x="394715" y="193680"/>
                      </a:cubicBezTo>
                      <a:cubicBezTo>
                        <a:pt x="397587" y="190813"/>
                        <a:pt x="401894" y="189379"/>
                        <a:pt x="409073" y="189379"/>
                      </a:cubicBezTo>
                      <a:cubicBezTo>
                        <a:pt x="420559" y="189379"/>
                        <a:pt x="423431" y="195114"/>
                        <a:pt x="424866" y="202284"/>
                      </a:cubicBezTo>
                      <a:cubicBezTo>
                        <a:pt x="446403" y="192246"/>
                        <a:pt x="447839" y="216622"/>
                        <a:pt x="447839" y="218056"/>
                      </a:cubicBezTo>
                      <a:cubicBezTo>
                        <a:pt x="449274" y="216622"/>
                        <a:pt x="449274" y="216622"/>
                        <a:pt x="450710" y="216622"/>
                      </a:cubicBezTo>
                      <a:cubicBezTo>
                        <a:pt x="459325" y="216622"/>
                        <a:pt x="465068" y="223792"/>
                        <a:pt x="465068" y="230961"/>
                      </a:cubicBezTo>
                      <a:cubicBezTo>
                        <a:pt x="465068" y="239564"/>
                        <a:pt x="452146" y="245300"/>
                        <a:pt x="452146" y="245300"/>
                      </a:cubicBezTo>
                      <a:lnTo>
                        <a:pt x="330106" y="245300"/>
                      </a:lnTo>
                      <a:cubicBezTo>
                        <a:pt x="322927" y="245300"/>
                        <a:pt x="317184" y="239564"/>
                        <a:pt x="317184" y="230961"/>
                      </a:cubicBezTo>
                      <a:cubicBezTo>
                        <a:pt x="317184" y="223792"/>
                        <a:pt x="327234" y="215188"/>
                        <a:pt x="334413" y="218056"/>
                      </a:cubicBezTo>
                      <a:cubicBezTo>
                        <a:pt x="335849" y="206585"/>
                        <a:pt x="347335" y="193680"/>
                        <a:pt x="363128" y="199416"/>
                      </a:cubicBezTo>
                      <a:cubicBezTo>
                        <a:pt x="366000" y="193680"/>
                        <a:pt x="371743" y="189379"/>
                        <a:pt x="378922" y="189379"/>
                      </a:cubicBezTo>
                      <a:cubicBezTo>
                        <a:pt x="381793" y="189379"/>
                        <a:pt x="383229" y="189379"/>
                        <a:pt x="386101" y="190813"/>
                      </a:cubicBezTo>
                      <a:cubicBezTo>
                        <a:pt x="386101" y="165003"/>
                        <a:pt x="383229" y="137759"/>
                        <a:pt x="364564" y="120553"/>
                      </a:cubicBezTo>
                      <a:cubicBezTo>
                        <a:pt x="354514" y="123420"/>
                        <a:pt x="341592" y="121987"/>
                        <a:pt x="327234" y="107648"/>
                      </a:cubicBezTo>
                      <a:cubicBezTo>
                        <a:pt x="305698" y="86140"/>
                        <a:pt x="308569" y="73235"/>
                        <a:pt x="295647" y="53161"/>
                      </a:cubicBezTo>
                      <a:close/>
                      <a:moveTo>
                        <a:pt x="56095" y="0"/>
                      </a:moveTo>
                      <a:lnTo>
                        <a:pt x="598650" y="0"/>
                      </a:lnTo>
                      <a:lnTo>
                        <a:pt x="598650" y="364156"/>
                      </a:lnTo>
                      <a:lnTo>
                        <a:pt x="180969" y="364156"/>
                      </a:lnTo>
                      <a:lnTo>
                        <a:pt x="182404" y="339784"/>
                      </a:lnTo>
                      <a:lnTo>
                        <a:pt x="574250" y="339784"/>
                      </a:lnTo>
                      <a:lnTo>
                        <a:pt x="574250" y="24372"/>
                      </a:lnTo>
                      <a:lnTo>
                        <a:pt x="80495" y="24372"/>
                      </a:lnTo>
                      <a:lnTo>
                        <a:pt x="80495" y="48745"/>
                      </a:lnTo>
                      <a:lnTo>
                        <a:pt x="56095" y="5734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Freeform: Shape 21"/>
                <p:cNvSpPr/>
                <p:nvPr/>
              </p:nvSpPr>
              <p:spPr bwMode="auto">
                <a:xfrm>
                  <a:off x="4686300" y="1652588"/>
                  <a:ext cx="217488" cy="21748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37" y="2880"/>
                      </a:moveTo>
                      <a:lnTo>
                        <a:pt x="1437" y="2885"/>
                      </a:lnTo>
                      <a:cubicBezTo>
                        <a:pt x="10965" y="2885"/>
                        <a:pt x="18717" y="10637"/>
                        <a:pt x="18717" y="20165"/>
                      </a:cubicBezTo>
                      <a:lnTo>
                        <a:pt x="18720" y="20165"/>
                      </a:lnTo>
                      <a:cubicBezTo>
                        <a:pt x="18722" y="20959"/>
                        <a:pt x="19366" y="21600"/>
                        <a:pt x="20160" y="21600"/>
                      </a:cubicBezTo>
                      <a:cubicBezTo>
                        <a:pt x="20955" y="21600"/>
                        <a:pt x="21599" y="20956"/>
                        <a:pt x="21599" y="20160"/>
                      </a:cubicBezTo>
                      <a:cubicBezTo>
                        <a:pt x="21599" y="20155"/>
                        <a:pt x="21597" y="20152"/>
                        <a:pt x="21597" y="20148"/>
                      </a:cubicBezTo>
                      <a:cubicBezTo>
                        <a:pt x="21588" y="9034"/>
                        <a:pt x="12588" y="28"/>
                        <a:pt x="1476" y="8"/>
                      </a:cubicBezTo>
                      <a:cubicBezTo>
                        <a:pt x="1465" y="7"/>
                        <a:pt x="1454" y="0"/>
                        <a:pt x="1440" y="0"/>
                      </a:cubicBezTo>
                      <a:cubicBezTo>
                        <a:pt x="644" y="0"/>
                        <a:pt x="0" y="644"/>
                        <a:pt x="0" y="1440"/>
                      </a:cubicBezTo>
                      <a:cubicBezTo>
                        <a:pt x="0" y="2234"/>
                        <a:pt x="644" y="2878"/>
                        <a:pt x="1437" y="288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3" name="Group 22"/>
            <p:cNvGrpSpPr/>
            <p:nvPr/>
          </p:nvGrpSpPr>
          <p:grpSpPr>
            <a:xfrm>
              <a:off x="6018926" y="1195585"/>
              <a:ext cx="623455" cy="623455"/>
              <a:chOff x="8025233" y="1804626"/>
              <a:chExt cx="831273" cy="831273"/>
            </a:xfrm>
          </p:grpSpPr>
          <p:sp>
            <p:nvSpPr>
              <p:cNvPr id="218" name="Oval 23"/>
              <p:cNvSpPr/>
              <p:nvPr/>
            </p:nvSpPr>
            <p:spPr>
              <a:xfrm>
                <a:off x="8025233" y="1804626"/>
                <a:ext cx="831273" cy="83127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19" name="Group 24"/>
              <p:cNvGrpSpPr/>
              <p:nvPr/>
            </p:nvGrpSpPr>
            <p:grpSpPr>
              <a:xfrm>
                <a:off x="8248991" y="2107754"/>
                <a:ext cx="383755" cy="225011"/>
                <a:chOff x="2581275" y="1755771"/>
                <a:chExt cx="464344" cy="272264"/>
              </a:xfrm>
              <a:solidFill>
                <a:schemeClr val="bg1"/>
              </a:solidFill>
            </p:grpSpPr>
            <p:sp>
              <p:nvSpPr>
                <p:cNvPr id="220" name="Freeform: Shape 25"/>
                <p:cNvSpPr/>
                <p:nvPr/>
              </p:nvSpPr>
              <p:spPr bwMode="auto">
                <a:xfrm>
                  <a:off x="2639219" y="1768475"/>
                  <a:ext cx="290513" cy="235744"/>
                </a:xfrm>
                <a:custGeom>
                  <a:avLst/>
                  <a:gdLst>
                    <a:gd name="T0" fmla="+- 0 10800 376"/>
                    <a:gd name="T1" fmla="*/ T0 w 20848"/>
                    <a:gd name="T2" fmla="*/ 10800 h 21600"/>
                    <a:gd name="T3" fmla="+- 0 10800 376"/>
                    <a:gd name="T4" fmla="*/ T3 w 20848"/>
                    <a:gd name="T5" fmla="*/ 10800 h 21600"/>
                    <a:gd name="T6" fmla="+- 0 10800 376"/>
                    <a:gd name="T7" fmla="*/ T6 w 20848"/>
                    <a:gd name="T8" fmla="*/ 10800 h 21600"/>
                    <a:gd name="T9" fmla="+- 0 10800 376"/>
                    <a:gd name="T10" fmla="*/ T9 w 20848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848" h="21600">
                      <a:moveTo>
                        <a:pt x="18728" y="19178"/>
                      </a:moveTo>
                      <a:cubicBezTo>
                        <a:pt x="13191" y="20631"/>
                        <a:pt x="7654" y="20631"/>
                        <a:pt x="2118" y="19178"/>
                      </a:cubicBezTo>
                      <a:cubicBezTo>
                        <a:pt x="678" y="13592"/>
                        <a:pt x="678" y="8008"/>
                        <a:pt x="2118" y="2421"/>
                      </a:cubicBezTo>
                      <a:cubicBezTo>
                        <a:pt x="7654" y="968"/>
                        <a:pt x="13191" y="968"/>
                        <a:pt x="18728" y="2421"/>
                      </a:cubicBezTo>
                      <a:cubicBezTo>
                        <a:pt x="20168" y="8008"/>
                        <a:pt x="20168" y="13592"/>
                        <a:pt x="18728" y="19178"/>
                      </a:cubicBezTo>
                      <a:moveTo>
                        <a:pt x="18938" y="1116"/>
                      </a:moveTo>
                      <a:cubicBezTo>
                        <a:pt x="16114" y="375"/>
                        <a:pt x="13249" y="0"/>
                        <a:pt x="10423" y="0"/>
                      </a:cubicBezTo>
                      <a:cubicBezTo>
                        <a:pt x="7597" y="0"/>
                        <a:pt x="4732" y="375"/>
                        <a:pt x="1908" y="1116"/>
                      </a:cubicBezTo>
                      <a:cubicBezTo>
                        <a:pt x="1543" y="1213"/>
                        <a:pt x="1244" y="1552"/>
                        <a:pt x="1127" y="2004"/>
                      </a:cubicBezTo>
                      <a:cubicBezTo>
                        <a:pt x="-376" y="7841"/>
                        <a:pt x="-376" y="13759"/>
                        <a:pt x="1127" y="19593"/>
                      </a:cubicBezTo>
                      <a:cubicBezTo>
                        <a:pt x="1244" y="20047"/>
                        <a:pt x="1543" y="20386"/>
                        <a:pt x="1908" y="20482"/>
                      </a:cubicBezTo>
                      <a:cubicBezTo>
                        <a:pt x="4732" y="21224"/>
                        <a:pt x="7597" y="21600"/>
                        <a:pt x="10423" y="21600"/>
                      </a:cubicBezTo>
                      <a:cubicBezTo>
                        <a:pt x="13249" y="21600"/>
                        <a:pt x="16114" y="21224"/>
                        <a:pt x="18938" y="20482"/>
                      </a:cubicBezTo>
                      <a:cubicBezTo>
                        <a:pt x="19303" y="20386"/>
                        <a:pt x="19602" y="20047"/>
                        <a:pt x="19719" y="19593"/>
                      </a:cubicBezTo>
                      <a:cubicBezTo>
                        <a:pt x="21223" y="13759"/>
                        <a:pt x="21223" y="7841"/>
                        <a:pt x="19719" y="2004"/>
                      </a:cubicBezTo>
                      <a:cubicBezTo>
                        <a:pt x="19602" y="1552"/>
                        <a:pt x="19303" y="1213"/>
                        <a:pt x="18938" y="111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: Shape 26"/>
                <p:cNvSpPr/>
                <p:nvPr/>
              </p:nvSpPr>
              <p:spPr bwMode="auto">
                <a:xfrm>
                  <a:off x="2581275" y="1755771"/>
                  <a:ext cx="464344" cy="272264"/>
                </a:xfrm>
                <a:custGeom>
                  <a:avLst/>
                  <a:gdLst>
                    <a:gd name="T0" fmla="*/ 263525 w 607614"/>
                    <a:gd name="T1" fmla="*/ 263525 w 607614"/>
                    <a:gd name="T2" fmla="*/ 485433 h 606761"/>
                    <a:gd name="T3" fmla="*/ 485433 h 606761"/>
                    <a:gd name="T4" fmla="*/ 485433 h 606761"/>
                    <a:gd name="T5" fmla="*/ 485433 h 606761"/>
                    <a:gd name="T6" fmla="*/ 485433 h 606761"/>
                    <a:gd name="T7" fmla="*/ 485433 h 606761"/>
                    <a:gd name="T8" fmla="*/ 485433 h 606761"/>
                    <a:gd name="T9" fmla="*/ 485433 h 606761"/>
                    <a:gd name="T10" fmla="*/ 485433 h 606761"/>
                    <a:gd name="T11" fmla="*/ 485433 h 606761"/>
                    <a:gd name="T12" fmla="*/ 485433 h 606761"/>
                    <a:gd name="T13" fmla="*/ 485433 h 606761"/>
                    <a:gd name="T14" fmla="*/ 485433 h 606761"/>
                    <a:gd name="T15" fmla="*/ 485433 h 606761"/>
                    <a:gd name="T16" fmla="*/ 485433 h 606761"/>
                    <a:gd name="T17" fmla="*/ 485433 h 606761"/>
                    <a:gd name="T18" fmla="*/ 485433 h 606761"/>
                    <a:gd name="T19" fmla="*/ 485433 h 606761"/>
                    <a:gd name="T20" fmla="*/ 485433 h 606761"/>
                    <a:gd name="T21" fmla="*/ 485433 h 606761"/>
                    <a:gd name="T22" fmla="*/ 485433 h 606761"/>
                    <a:gd name="T23" fmla="*/ 485433 h 606761"/>
                    <a:gd name="T24" fmla="*/ 485433 h 606761"/>
                    <a:gd name="T25" fmla="*/ 485433 h 606761"/>
                    <a:gd name="T26" fmla="*/ 485433 h 606761"/>
                    <a:gd name="T27" fmla="*/ 485433 h 606761"/>
                    <a:gd name="T28" fmla="*/ 485433 h 606761"/>
                    <a:gd name="T29" fmla="*/ 485433 h 606761"/>
                    <a:gd name="T30" fmla="*/ 485433 h 606761"/>
                    <a:gd name="T31" fmla="*/ 485433 h 606761"/>
                    <a:gd name="T32" fmla="*/ 485433 h 606761"/>
                    <a:gd name="T33" fmla="*/ 485433 h 606761"/>
                    <a:gd name="T34" fmla="*/ 485433 h 606761"/>
                    <a:gd name="T35" fmla="*/ 485433 h 606761"/>
                    <a:gd name="T36" fmla="*/ 485433 h 606761"/>
                    <a:gd name="T37" fmla="*/ 485433 h 606761"/>
                    <a:gd name="T38" fmla="*/ 485433 h 606761"/>
                    <a:gd name="T39" fmla="*/ 485433 h 606761"/>
                    <a:gd name="T40" fmla="*/ 485433 h 606761"/>
                    <a:gd name="T41" fmla="*/ 485433 h 606761"/>
                    <a:gd name="T42" fmla="*/ 485433 h 606761"/>
                    <a:gd name="T43" fmla="*/ 485433 h 606761"/>
                    <a:gd name="T44" fmla="*/ 485433 h 606761"/>
                    <a:gd name="T45" fmla="*/ 485433 h 606761"/>
                    <a:gd name="T46" fmla="*/ 485433 h 606761"/>
                    <a:gd name="T47" fmla="*/ 485433 h 606761"/>
                    <a:gd name="T48" fmla="*/ 485433 h 606761"/>
                    <a:gd name="T49" fmla="*/ 485433 h 6067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27" h="4009">
                      <a:moveTo>
                        <a:pt x="6028" y="0"/>
                      </a:moveTo>
                      <a:cubicBezTo>
                        <a:pt x="5587" y="0"/>
                        <a:pt x="5229" y="358"/>
                        <a:pt x="5229" y="799"/>
                      </a:cubicBezTo>
                      <a:cubicBezTo>
                        <a:pt x="5229" y="985"/>
                        <a:pt x="5293" y="1157"/>
                        <a:pt x="5401" y="1293"/>
                      </a:cubicBezTo>
                      <a:lnTo>
                        <a:pt x="4559" y="2460"/>
                      </a:lnTo>
                      <a:cubicBezTo>
                        <a:pt x="4387" y="2396"/>
                        <a:pt x="4191" y="2393"/>
                        <a:pt x="4010" y="2460"/>
                      </a:cubicBezTo>
                      <a:lnTo>
                        <a:pt x="3169" y="1293"/>
                      </a:lnTo>
                      <a:cubicBezTo>
                        <a:pt x="3276" y="1157"/>
                        <a:pt x="3341" y="985"/>
                        <a:pt x="3341" y="799"/>
                      </a:cubicBezTo>
                      <a:cubicBezTo>
                        <a:pt x="3341" y="358"/>
                        <a:pt x="2982" y="0"/>
                        <a:pt x="2542" y="0"/>
                      </a:cubicBezTo>
                      <a:cubicBezTo>
                        <a:pt x="2101" y="0"/>
                        <a:pt x="1743" y="358"/>
                        <a:pt x="1743" y="799"/>
                      </a:cubicBezTo>
                      <a:cubicBezTo>
                        <a:pt x="1743" y="985"/>
                        <a:pt x="1807" y="1157"/>
                        <a:pt x="1915" y="1293"/>
                      </a:cubicBezTo>
                      <a:lnTo>
                        <a:pt x="1073" y="2460"/>
                      </a:lnTo>
                      <a:cubicBezTo>
                        <a:pt x="554" y="2269"/>
                        <a:pt x="0" y="2656"/>
                        <a:pt x="0" y="3210"/>
                      </a:cubicBezTo>
                      <a:cubicBezTo>
                        <a:pt x="0" y="3650"/>
                        <a:pt x="358" y="4009"/>
                        <a:pt x="799" y="4009"/>
                      </a:cubicBezTo>
                      <a:cubicBezTo>
                        <a:pt x="1239" y="4009"/>
                        <a:pt x="1598" y="3650"/>
                        <a:pt x="1598" y="3210"/>
                      </a:cubicBezTo>
                      <a:cubicBezTo>
                        <a:pt x="1598" y="3023"/>
                        <a:pt x="1533" y="2852"/>
                        <a:pt x="1426" y="2716"/>
                      </a:cubicBezTo>
                      <a:lnTo>
                        <a:pt x="2267" y="1549"/>
                      </a:lnTo>
                      <a:cubicBezTo>
                        <a:pt x="2439" y="1612"/>
                        <a:pt x="2635" y="1615"/>
                        <a:pt x="2816" y="1549"/>
                      </a:cubicBezTo>
                      <a:lnTo>
                        <a:pt x="3658" y="2716"/>
                      </a:lnTo>
                      <a:cubicBezTo>
                        <a:pt x="3550" y="2852"/>
                        <a:pt x="3486" y="3023"/>
                        <a:pt x="3486" y="3210"/>
                      </a:cubicBezTo>
                      <a:cubicBezTo>
                        <a:pt x="3486" y="3650"/>
                        <a:pt x="3844" y="4009"/>
                        <a:pt x="4285" y="4009"/>
                      </a:cubicBezTo>
                      <a:cubicBezTo>
                        <a:pt x="4725" y="4009"/>
                        <a:pt x="5084" y="3650"/>
                        <a:pt x="5084" y="3210"/>
                      </a:cubicBezTo>
                      <a:cubicBezTo>
                        <a:pt x="5084" y="3023"/>
                        <a:pt x="5019" y="2852"/>
                        <a:pt x="4912" y="2716"/>
                      </a:cubicBezTo>
                      <a:lnTo>
                        <a:pt x="5753" y="1549"/>
                      </a:lnTo>
                      <a:cubicBezTo>
                        <a:pt x="6273" y="1740"/>
                        <a:pt x="6827" y="1353"/>
                        <a:pt x="6827" y="799"/>
                      </a:cubicBezTo>
                      <a:cubicBezTo>
                        <a:pt x="6827" y="358"/>
                        <a:pt x="6468" y="0"/>
                        <a:pt x="60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: Shape 27"/>
                <p:cNvSpPr/>
                <p:nvPr/>
              </p:nvSpPr>
              <p:spPr bwMode="auto">
                <a:xfrm>
                  <a:off x="2944019" y="1783557"/>
                  <a:ext cx="43656" cy="4286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7200"/>
                      </a:moveTo>
                      <a:cubicBezTo>
                        <a:pt x="12779" y="7200"/>
                        <a:pt x="14399" y="8820"/>
                        <a:pt x="14399" y="10800"/>
                      </a:cubicBezTo>
                      <a:cubicBezTo>
                        <a:pt x="14399" y="12779"/>
                        <a:pt x="12779" y="14400"/>
                        <a:pt x="10800" y="14400"/>
                      </a:cubicBezTo>
                      <a:cubicBezTo>
                        <a:pt x="8820" y="14400"/>
                        <a:pt x="7199" y="12779"/>
                        <a:pt x="7199" y="10800"/>
                      </a:cubicBezTo>
                      <a:cubicBezTo>
                        <a:pt x="7199" y="8820"/>
                        <a:pt x="8820" y="7200"/>
                        <a:pt x="10800" y="7200"/>
                      </a:cubicBezTo>
                      <a:moveTo>
                        <a:pt x="10800" y="21599"/>
                      </a:moveTo>
                      <a:cubicBezTo>
                        <a:pt x="16762" y="21599"/>
                        <a:pt x="21600" y="16762"/>
                        <a:pt x="21600" y="10800"/>
                      </a:cubicBezTo>
                      <a:cubicBezTo>
                        <a:pt x="21600" y="4837"/>
                        <a:pt x="16762" y="0"/>
                        <a:pt x="10800" y="0"/>
                      </a:cubicBezTo>
                      <a:cubicBezTo>
                        <a:pt x="4837" y="0"/>
                        <a:pt x="0" y="4837"/>
                        <a:pt x="0" y="10800"/>
                      </a:cubicBezTo>
                      <a:cubicBezTo>
                        <a:pt x="0" y="16762"/>
                        <a:pt x="4837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: Shape 28"/>
                <p:cNvSpPr/>
                <p:nvPr/>
              </p:nvSpPr>
              <p:spPr bwMode="auto">
                <a:xfrm>
                  <a:off x="2929732" y="1971675"/>
                  <a:ext cx="57944" cy="150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899" y="0"/>
                      </a:moveTo>
                      <a:lnTo>
                        <a:pt x="2699" y="0"/>
                      </a:lnTo>
                      <a:cubicBezTo>
                        <a:pt x="1210" y="0"/>
                        <a:pt x="0" y="4841"/>
                        <a:pt x="0" y="10800"/>
                      </a:cubicBezTo>
                      <a:cubicBezTo>
                        <a:pt x="0" y="16758"/>
                        <a:pt x="1210" y="21599"/>
                        <a:pt x="2699" y="21599"/>
                      </a:cubicBezTo>
                      <a:lnTo>
                        <a:pt x="18899" y="21599"/>
                      </a:lnTo>
                      <a:cubicBezTo>
                        <a:pt x="20389" y="21599"/>
                        <a:pt x="21600" y="16758"/>
                        <a:pt x="21600" y="10800"/>
                      </a:cubicBezTo>
                      <a:cubicBezTo>
                        <a:pt x="21600" y="4841"/>
                        <a:pt x="20389" y="0"/>
                        <a:pt x="188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Freeform: Shape 29"/>
                <p:cNvSpPr/>
                <p:nvPr/>
              </p:nvSpPr>
              <p:spPr bwMode="auto">
                <a:xfrm>
                  <a:off x="2944019" y="1928019"/>
                  <a:ext cx="58738" cy="1508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899" y="0"/>
                      </a:moveTo>
                      <a:lnTo>
                        <a:pt x="2699" y="0"/>
                      </a:lnTo>
                      <a:cubicBezTo>
                        <a:pt x="1210" y="0"/>
                        <a:pt x="0" y="4841"/>
                        <a:pt x="0" y="10800"/>
                      </a:cubicBezTo>
                      <a:cubicBezTo>
                        <a:pt x="0" y="16758"/>
                        <a:pt x="1210" y="21599"/>
                        <a:pt x="2699" y="21599"/>
                      </a:cubicBezTo>
                      <a:lnTo>
                        <a:pt x="18899" y="21599"/>
                      </a:lnTo>
                      <a:cubicBezTo>
                        <a:pt x="20389" y="21599"/>
                        <a:pt x="21600" y="16758"/>
                        <a:pt x="21600" y="10800"/>
                      </a:cubicBezTo>
                      <a:cubicBezTo>
                        <a:pt x="21600" y="4841"/>
                        <a:pt x="20389" y="0"/>
                        <a:pt x="188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Freeform: Shape 30"/>
                <p:cNvSpPr/>
                <p:nvPr/>
              </p:nvSpPr>
              <p:spPr bwMode="auto">
                <a:xfrm>
                  <a:off x="2944019" y="1885157"/>
                  <a:ext cx="58738" cy="1428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899" y="0"/>
                      </a:moveTo>
                      <a:lnTo>
                        <a:pt x="2699" y="0"/>
                      </a:lnTo>
                      <a:cubicBezTo>
                        <a:pt x="1210" y="0"/>
                        <a:pt x="0" y="4841"/>
                        <a:pt x="0" y="10800"/>
                      </a:cubicBezTo>
                      <a:cubicBezTo>
                        <a:pt x="0" y="16758"/>
                        <a:pt x="1210" y="21599"/>
                        <a:pt x="2699" y="21599"/>
                      </a:cubicBezTo>
                      <a:lnTo>
                        <a:pt x="18899" y="21599"/>
                      </a:lnTo>
                      <a:cubicBezTo>
                        <a:pt x="20389" y="21599"/>
                        <a:pt x="21600" y="16758"/>
                        <a:pt x="21600" y="10800"/>
                      </a:cubicBezTo>
                      <a:cubicBezTo>
                        <a:pt x="21600" y="4841"/>
                        <a:pt x="20389" y="0"/>
                        <a:pt x="188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Freeform: Shape 31"/>
                <p:cNvSpPr/>
                <p:nvPr/>
              </p:nvSpPr>
              <p:spPr bwMode="auto">
                <a:xfrm>
                  <a:off x="2697957" y="1826419"/>
                  <a:ext cx="86519" cy="61119"/>
                </a:xfrm>
                <a:custGeom>
                  <a:avLst/>
                  <a:gdLst>
                    <a:gd name="T0" fmla="+- 0 10822 44"/>
                    <a:gd name="T1" fmla="*/ T0 w 21556"/>
                    <a:gd name="T2" fmla="+- 0 10826 53"/>
                    <a:gd name="T3" fmla="*/ 10826 h 21547"/>
                    <a:gd name="T4" fmla="+- 0 10822 44"/>
                    <a:gd name="T5" fmla="*/ T4 w 21556"/>
                    <a:gd name="T6" fmla="+- 0 10826 53"/>
                    <a:gd name="T7" fmla="*/ 10826 h 21547"/>
                    <a:gd name="T8" fmla="+- 0 10822 44"/>
                    <a:gd name="T9" fmla="*/ T8 w 21556"/>
                    <a:gd name="T10" fmla="+- 0 10826 53"/>
                    <a:gd name="T11" fmla="*/ 10826 h 21547"/>
                    <a:gd name="T12" fmla="+- 0 10822 44"/>
                    <a:gd name="T13" fmla="*/ T12 w 21556"/>
                    <a:gd name="T14" fmla="+- 0 10826 53"/>
                    <a:gd name="T15" fmla="*/ 10826 h 2154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556" h="21547">
                      <a:moveTo>
                        <a:pt x="19751" y="2"/>
                      </a:moveTo>
                      <a:lnTo>
                        <a:pt x="3200" y="1845"/>
                      </a:lnTo>
                      <a:cubicBezTo>
                        <a:pt x="2215" y="2010"/>
                        <a:pt x="1272" y="3284"/>
                        <a:pt x="1106" y="4676"/>
                      </a:cubicBezTo>
                      <a:lnTo>
                        <a:pt x="1" y="18986"/>
                      </a:lnTo>
                      <a:cubicBezTo>
                        <a:pt x="-44" y="20398"/>
                        <a:pt x="724" y="21547"/>
                        <a:pt x="1712" y="21547"/>
                      </a:cubicBezTo>
                      <a:cubicBezTo>
                        <a:pt x="2698" y="21547"/>
                        <a:pt x="3542" y="20398"/>
                        <a:pt x="3582" y="18978"/>
                      </a:cubicBezTo>
                      <a:lnTo>
                        <a:pt x="4185" y="9251"/>
                      </a:lnTo>
                      <a:cubicBezTo>
                        <a:pt x="4319" y="7849"/>
                        <a:pt x="5235" y="6592"/>
                        <a:pt x="6220" y="6447"/>
                      </a:cubicBezTo>
                      <a:lnTo>
                        <a:pt x="19751" y="5128"/>
                      </a:lnTo>
                      <a:cubicBezTo>
                        <a:pt x="20743" y="5078"/>
                        <a:pt x="21556" y="3884"/>
                        <a:pt x="21556" y="2467"/>
                      </a:cubicBezTo>
                      <a:cubicBezTo>
                        <a:pt x="21556" y="1055"/>
                        <a:pt x="20743" y="-53"/>
                        <a:pt x="19751" y="2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cxnSp>
          <p:nvCxnSpPr>
            <p:cNvPr id="214" name="Straight Connector 33"/>
            <p:cNvCxnSpPr/>
            <p:nvPr/>
          </p:nvCxnSpPr>
          <p:spPr>
            <a:xfrm>
              <a:off x="5548825" y="1507312"/>
              <a:ext cx="0" cy="160804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34"/>
            <p:cNvCxnSpPr/>
            <p:nvPr/>
          </p:nvCxnSpPr>
          <p:spPr>
            <a:xfrm>
              <a:off x="5548825" y="1507312"/>
              <a:ext cx="4701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35"/>
            <p:cNvCxnSpPr/>
            <p:nvPr/>
          </p:nvCxnSpPr>
          <p:spPr>
            <a:xfrm flipH="1">
              <a:off x="5548825" y="2311332"/>
              <a:ext cx="4701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37"/>
            <p:cNvCxnSpPr/>
            <p:nvPr/>
          </p:nvCxnSpPr>
          <p:spPr>
            <a:xfrm flipH="1">
              <a:off x="5548825" y="3115352"/>
              <a:ext cx="4701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38"/>
          <p:cNvCxnSpPr/>
          <p:nvPr/>
        </p:nvCxnSpPr>
        <p:spPr>
          <a:xfrm>
            <a:off x="6998531" y="3705171"/>
            <a:ext cx="4051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52"/>
          <p:cNvCxnSpPr/>
          <p:nvPr/>
        </p:nvCxnSpPr>
        <p:spPr>
          <a:xfrm>
            <a:off x="4786163" y="2644590"/>
            <a:ext cx="0" cy="21440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53"/>
          <p:cNvCxnSpPr/>
          <p:nvPr/>
        </p:nvCxnSpPr>
        <p:spPr>
          <a:xfrm flipH="1">
            <a:off x="4159363" y="2648559"/>
            <a:ext cx="62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54"/>
          <p:cNvCxnSpPr/>
          <p:nvPr/>
        </p:nvCxnSpPr>
        <p:spPr>
          <a:xfrm>
            <a:off x="4159363" y="3720587"/>
            <a:ext cx="62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56"/>
          <p:cNvCxnSpPr/>
          <p:nvPr/>
        </p:nvCxnSpPr>
        <p:spPr>
          <a:xfrm>
            <a:off x="4159363" y="4792613"/>
            <a:ext cx="62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57"/>
          <p:cNvCxnSpPr/>
          <p:nvPr/>
        </p:nvCxnSpPr>
        <p:spPr>
          <a:xfrm flipH="1">
            <a:off x="4786164" y="3705171"/>
            <a:ext cx="4304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73"/>
          <p:cNvGrpSpPr/>
          <p:nvPr/>
        </p:nvGrpSpPr>
        <p:grpSpPr>
          <a:xfrm>
            <a:off x="3328093" y="4373009"/>
            <a:ext cx="831273" cy="831273"/>
            <a:chOff x="3322870" y="3948680"/>
            <a:chExt cx="831273" cy="831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9" name="Oval 74"/>
            <p:cNvSpPr/>
            <p:nvPr/>
          </p:nvSpPr>
          <p:spPr>
            <a:xfrm flipH="1">
              <a:off x="3322870" y="3948680"/>
              <a:ext cx="831273" cy="8312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0" name="Freeform: Shape 75"/>
            <p:cNvSpPr/>
            <p:nvPr/>
          </p:nvSpPr>
          <p:spPr bwMode="auto">
            <a:xfrm>
              <a:off x="3546629" y="4172750"/>
              <a:ext cx="383755" cy="383129"/>
            </a:xfrm>
            <a:custGeom>
              <a:avLst/>
              <a:gdLst>
                <a:gd name="connsiteX0" fmla="*/ 140017 w 606581"/>
                <a:gd name="connsiteY0" fmla="*/ 411043 h 605592"/>
                <a:gd name="connsiteX1" fmla="*/ 178821 w 606581"/>
                <a:gd name="connsiteY1" fmla="*/ 427078 h 605592"/>
                <a:gd name="connsiteX2" fmla="*/ 178821 w 606581"/>
                <a:gd name="connsiteY2" fmla="*/ 504564 h 605592"/>
                <a:gd name="connsiteX3" fmla="*/ 93692 w 606581"/>
                <a:gd name="connsiteY3" fmla="*/ 589557 h 605592"/>
                <a:gd name="connsiteX4" fmla="*/ 54887 w 606581"/>
                <a:gd name="connsiteY4" fmla="*/ 605592 h 605592"/>
                <a:gd name="connsiteX5" fmla="*/ 16083 w 606581"/>
                <a:gd name="connsiteY5" fmla="*/ 589557 h 605592"/>
                <a:gd name="connsiteX6" fmla="*/ 16083 w 606581"/>
                <a:gd name="connsiteY6" fmla="*/ 511979 h 605592"/>
                <a:gd name="connsiteX7" fmla="*/ 101212 w 606581"/>
                <a:gd name="connsiteY7" fmla="*/ 427078 h 605592"/>
                <a:gd name="connsiteX8" fmla="*/ 140017 w 606581"/>
                <a:gd name="connsiteY8" fmla="*/ 411043 h 605592"/>
                <a:gd name="connsiteX9" fmla="*/ 382501 w 606581"/>
                <a:gd name="connsiteY9" fmla="*/ 49537 h 605592"/>
                <a:gd name="connsiteX10" fmla="*/ 557044 w 606581"/>
                <a:gd name="connsiteY10" fmla="*/ 223798 h 605592"/>
                <a:gd name="connsiteX11" fmla="*/ 382501 w 606581"/>
                <a:gd name="connsiteY11" fmla="*/ 398059 h 605592"/>
                <a:gd name="connsiteX12" fmla="*/ 207957 w 606581"/>
                <a:gd name="connsiteY12" fmla="*/ 223798 h 605592"/>
                <a:gd name="connsiteX13" fmla="*/ 382501 w 606581"/>
                <a:gd name="connsiteY13" fmla="*/ 49537 h 605592"/>
                <a:gd name="connsiteX14" fmla="*/ 382536 w 606581"/>
                <a:gd name="connsiteY14" fmla="*/ 24750 h 605592"/>
                <a:gd name="connsiteX15" fmla="*/ 304914 w 606581"/>
                <a:gd name="connsiteY15" fmla="*/ 40417 h 605592"/>
                <a:gd name="connsiteX16" fmla="*/ 241591 w 606581"/>
                <a:gd name="connsiteY16" fmla="*/ 83058 h 605592"/>
                <a:gd name="connsiteX17" fmla="*/ 198880 w 606581"/>
                <a:gd name="connsiteY17" fmla="*/ 146278 h 605592"/>
                <a:gd name="connsiteX18" fmla="*/ 183189 w 606581"/>
                <a:gd name="connsiteY18" fmla="*/ 223774 h 605592"/>
                <a:gd name="connsiteX19" fmla="*/ 198880 w 606581"/>
                <a:gd name="connsiteY19" fmla="*/ 301177 h 605592"/>
                <a:gd name="connsiteX20" fmla="*/ 241591 w 606581"/>
                <a:gd name="connsiteY20" fmla="*/ 364490 h 605592"/>
                <a:gd name="connsiteX21" fmla="*/ 304914 w 606581"/>
                <a:gd name="connsiteY21" fmla="*/ 407131 h 605592"/>
                <a:gd name="connsiteX22" fmla="*/ 382536 w 606581"/>
                <a:gd name="connsiteY22" fmla="*/ 422705 h 605592"/>
                <a:gd name="connsiteX23" fmla="*/ 460158 w 606581"/>
                <a:gd name="connsiteY23" fmla="*/ 407131 h 605592"/>
                <a:gd name="connsiteX24" fmla="*/ 523481 w 606581"/>
                <a:gd name="connsiteY24" fmla="*/ 364490 h 605592"/>
                <a:gd name="connsiteX25" fmla="*/ 566192 w 606581"/>
                <a:gd name="connsiteY25" fmla="*/ 301177 h 605592"/>
                <a:gd name="connsiteX26" fmla="*/ 581883 w 606581"/>
                <a:gd name="connsiteY26" fmla="*/ 223774 h 605592"/>
                <a:gd name="connsiteX27" fmla="*/ 566192 w 606581"/>
                <a:gd name="connsiteY27" fmla="*/ 146278 h 605592"/>
                <a:gd name="connsiteX28" fmla="*/ 523481 w 606581"/>
                <a:gd name="connsiteY28" fmla="*/ 83058 h 605592"/>
                <a:gd name="connsiteX29" fmla="*/ 460158 w 606581"/>
                <a:gd name="connsiteY29" fmla="*/ 40417 h 605592"/>
                <a:gd name="connsiteX30" fmla="*/ 382536 w 606581"/>
                <a:gd name="connsiteY30" fmla="*/ 24750 h 605592"/>
                <a:gd name="connsiteX31" fmla="*/ 382536 w 606581"/>
                <a:gd name="connsiteY31" fmla="*/ 0 h 605592"/>
                <a:gd name="connsiteX32" fmla="*/ 469721 w 606581"/>
                <a:gd name="connsiteY32" fmla="*/ 17613 h 605592"/>
                <a:gd name="connsiteX33" fmla="*/ 540937 w 606581"/>
                <a:gd name="connsiteY33" fmla="*/ 65538 h 605592"/>
                <a:gd name="connsiteX34" fmla="*/ 588940 w 606581"/>
                <a:gd name="connsiteY34" fmla="*/ 136637 h 605592"/>
                <a:gd name="connsiteX35" fmla="*/ 606581 w 606581"/>
                <a:gd name="connsiteY35" fmla="*/ 223774 h 605592"/>
                <a:gd name="connsiteX36" fmla="*/ 588940 w 606581"/>
                <a:gd name="connsiteY36" fmla="*/ 310818 h 605592"/>
                <a:gd name="connsiteX37" fmla="*/ 540937 w 606581"/>
                <a:gd name="connsiteY37" fmla="*/ 381917 h 605592"/>
                <a:gd name="connsiteX38" fmla="*/ 469721 w 606581"/>
                <a:gd name="connsiteY38" fmla="*/ 429842 h 605592"/>
                <a:gd name="connsiteX39" fmla="*/ 382536 w 606581"/>
                <a:gd name="connsiteY39" fmla="*/ 447455 h 605592"/>
                <a:gd name="connsiteX40" fmla="*/ 295258 w 606581"/>
                <a:gd name="connsiteY40" fmla="*/ 429842 h 605592"/>
                <a:gd name="connsiteX41" fmla="*/ 240105 w 606581"/>
                <a:gd name="connsiteY41" fmla="*/ 396471 h 605592"/>
                <a:gd name="connsiteX42" fmla="*/ 209558 w 606581"/>
                <a:gd name="connsiteY42" fmla="*/ 427061 h 605592"/>
                <a:gd name="connsiteX43" fmla="*/ 196373 w 606581"/>
                <a:gd name="connsiteY43" fmla="*/ 409541 h 605592"/>
                <a:gd name="connsiteX44" fmla="*/ 178918 w 606581"/>
                <a:gd name="connsiteY44" fmla="*/ 396378 h 605592"/>
                <a:gd name="connsiteX45" fmla="*/ 209465 w 606581"/>
                <a:gd name="connsiteY45" fmla="*/ 365880 h 605592"/>
                <a:gd name="connsiteX46" fmla="*/ 176040 w 606581"/>
                <a:gd name="connsiteY46" fmla="*/ 310818 h 605592"/>
                <a:gd name="connsiteX47" fmla="*/ 158491 w 606581"/>
                <a:gd name="connsiteY47" fmla="*/ 223774 h 605592"/>
                <a:gd name="connsiteX48" fmla="*/ 176040 w 606581"/>
                <a:gd name="connsiteY48" fmla="*/ 136637 h 605592"/>
                <a:gd name="connsiteX49" fmla="*/ 224043 w 606581"/>
                <a:gd name="connsiteY49" fmla="*/ 65538 h 605592"/>
                <a:gd name="connsiteX50" fmla="*/ 295258 w 606581"/>
                <a:gd name="connsiteY50" fmla="*/ 17613 h 605592"/>
                <a:gd name="connsiteX51" fmla="*/ 382536 w 606581"/>
                <a:gd name="connsiteY51" fmla="*/ 0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6581" h="605592">
                  <a:moveTo>
                    <a:pt x="140017" y="411043"/>
                  </a:moveTo>
                  <a:cubicBezTo>
                    <a:pt x="154035" y="411043"/>
                    <a:pt x="168053" y="416326"/>
                    <a:pt x="178821" y="427078"/>
                  </a:cubicBezTo>
                  <a:cubicBezTo>
                    <a:pt x="200266" y="448488"/>
                    <a:pt x="200266" y="483153"/>
                    <a:pt x="178821" y="504564"/>
                  </a:cubicBezTo>
                  <a:lnTo>
                    <a:pt x="93692" y="589557"/>
                  </a:lnTo>
                  <a:cubicBezTo>
                    <a:pt x="83016" y="600216"/>
                    <a:pt x="68905" y="605592"/>
                    <a:pt x="54887" y="605592"/>
                  </a:cubicBezTo>
                  <a:cubicBezTo>
                    <a:pt x="40870" y="605592"/>
                    <a:pt x="26759" y="600216"/>
                    <a:pt x="16083" y="589557"/>
                  </a:cubicBezTo>
                  <a:cubicBezTo>
                    <a:pt x="-5362" y="568147"/>
                    <a:pt x="-5362" y="533389"/>
                    <a:pt x="16083" y="511979"/>
                  </a:cubicBezTo>
                  <a:lnTo>
                    <a:pt x="101212" y="427078"/>
                  </a:lnTo>
                  <a:cubicBezTo>
                    <a:pt x="111888" y="416326"/>
                    <a:pt x="125999" y="411043"/>
                    <a:pt x="140017" y="411043"/>
                  </a:cubicBezTo>
                  <a:close/>
                  <a:moveTo>
                    <a:pt x="382501" y="49537"/>
                  </a:moveTo>
                  <a:cubicBezTo>
                    <a:pt x="478871" y="49537"/>
                    <a:pt x="557044" y="127491"/>
                    <a:pt x="557044" y="223798"/>
                  </a:cubicBezTo>
                  <a:cubicBezTo>
                    <a:pt x="557044" y="320012"/>
                    <a:pt x="478871" y="398059"/>
                    <a:pt x="382501" y="398059"/>
                  </a:cubicBezTo>
                  <a:cubicBezTo>
                    <a:pt x="286130" y="398059"/>
                    <a:pt x="207957" y="320012"/>
                    <a:pt x="207957" y="223798"/>
                  </a:cubicBezTo>
                  <a:cubicBezTo>
                    <a:pt x="207957" y="127491"/>
                    <a:pt x="286130" y="49537"/>
                    <a:pt x="382501" y="49537"/>
                  </a:cubicBezTo>
                  <a:close/>
                  <a:moveTo>
                    <a:pt x="382536" y="24750"/>
                  </a:moveTo>
                  <a:cubicBezTo>
                    <a:pt x="355610" y="24750"/>
                    <a:pt x="329519" y="30034"/>
                    <a:pt x="304914" y="40417"/>
                  </a:cubicBezTo>
                  <a:cubicBezTo>
                    <a:pt x="281238" y="50428"/>
                    <a:pt x="259882" y="64796"/>
                    <a:pt x="241591" y="83058"/>
                  </a:cubicBezTo>
                  <a:cubicBezTo>
                    <a:pt x="223300" y="101319"/>
                    <a:pt x="208908" y="122547"/>
                    <a:pt x="198880" y="146278"/>
                  </a:cubicBezTo>
                  <a:cubicBezTo>
                    <a:pt x="188481" y="170843"/>
                    <a:pt x="183189" y="196891"/>
                    <a:pt x="183189" y="223774"/>
                  </a:cubicBezTo>
                  <a:cubicBezTo>
                    <a:pt x="183189" y="250564"/>
                    <a:pt x="188481" y="276705"/>
                    <a:pt x="198880" y="301177"/>
                  </a:cubicBezTo>
                  <a:cubicBezTo>
                    <a:pt x="208908" y="324908"/>
                    <a:pt x="223300" y="346228"/>
                    <a:pt x="241591" y="364490"/>
                  </a:cubicBezTo>
                  <a:cubicBezTo>
                    <a:pt x="259882" y="382752"/>
                    <a:pt x="281238" y="397027"/>
                    <a:pt x="304914" y="407131"/>
                  </a:cubicBezTo>
                  <a:cubicBezTo>
                    <a:pt x="329519" y="417513"/>
                    <a:pt x="355610" y="422705"/>
                    <a:pt x="382536" y="422705"/>
                  </a:cubicBezTo>
                  <a:cubicBezTo>
                    <a:pt x="409462" y="422705"/>
                    <a:pt x="435553" y="417513"/>
                    <a:pt x="460158" y="407131"/>
                  </a:cubicBezTo>
                  <a:cubicBezTo>
                    <a:pt x="483834" y="397027"/>
                    <a:pt x="505190" y="382752"/>
                    <a:pt x="523481" y="364490"/>
                  </a:cubicBezTo>
                  <a:cubicBezTo>
                    <a:pt x="541772" y="346228"/>
                    <a:pt x="556164" y="324908"/>
                    <a:pt x="566192" y="301177"/>
                  </a:cubicBezTo>
                  <a:cubicBezTo>
                    <a:pt x="576591" y="276705"/>
                    <a:pt x="581883" y="250564"/>
                    <a:pt x="581883" y="223774"/>
                  </a:cubicBezTo>
                  <a:cubicBezTo>
                    <a:pt x="581883" y="196891"/>
                    <a:pt x="576591" y="170843"/>
                    <a:pt x="566192" y="146278"/>
                  </a:cubicBezTo>
                  <a:cubicBezTo>
                    <a:pt x="556164" y="122547"/>
                    <a:pt x="541772" y="101319"/>
                    <a:pt x="523481" y="83058"/>
                  </a:cubicBezTo>
                  <a:cubicBezTo>
                    <a:pt x="505190" y="64796"/>
                    <a:pt x="483834" y="50428"/>
                    <a:pt x="460158" y="40417"/>
                  </a:cubicBezTo>
                  <a:cubicBezTo>
                    <a:pt x="435553" y="30034"/>
                    <a:pt x="409462" y="24750"/>
                    <a:pt x="382536" y="24750"/>
                  </a:cubicBezTo>
                  <a:close/>
                  <a:moveTo>
                    <a:pt x="382536" y="0"/>
                  </a:moveTo>
                  <a:cubicBezTo>
                    <a:pt x="412712" y="0"/>
                    <a:pt x="442145" y="5933"/>
                    <a:pt x="469721" y="17613"/>
                  </a:cubicBezTo>
                  <a:cubicBezTo>
                    <a:pt x="496462" y="28922"/>
                    <a:pt x="520417" y="45051"/>
                    <a:pt x="540937" y="65538"/>
                  </a:cubicBezTo>
                  <a:cubicBezTo>
                    <a:pt x="561549" y="86117"/>
                    <a:pt x="577705" y="110033"/>
                    <a:pt x="588940" y="136637"/>
                  </a:cubicBezTo>
                  <a:cubicBezTo>
                    <a:pt x="600639" y="164262"/>
                    <a:pt x="606581" y="193554"/>
                    <a:pt x="606581" y="223774"/>
                  </a:cubicBezTo>
                  <a:cubicBezTo>
                    <a:pt x="606581" y="253901"/>
                    <a:pt x="600639" y="283194"/>
                    <a:pt x="588940" y="310818"/>
                  </a:cubicBezTo>
                  <a:cubicBezTo>
                    <a:pt x="577705" y="337515"/>
                    <a:pt x="561549" y="361431"/>
                    <a:pt x="540937" y="381917"/>
                  </a:cubicBezTo>
                  <a:cubicBezTo>
                    <a:pt x="520417" y="402496"/>
                    <a:pt x="496462" y="418626"/>
                    <a:pt x="469721" y="429842"/>
                  </a:cubicBezTo>
                  <a:cubicBezTo>
                    <a:pt x="442145" y="441522"/>
                    <a:pt x="412805" y="447455"/>
                    <a:pt x="382536" y="447455"/>
                  </a:cubicBezTo>
                  <a:cubicBezTo>
                    <a:pt x="352267" y="447455"/>
                    <a:pt x="322927" y="441522"/>
                    <a:pt x="295258" y="429842"/>
                  </a:cubicBezTo>
                  <a:cubicBezTo>
                    <a:pt x="275295" y="421407"/>
                    <a:pt x="256818" y="410190"/>
                    <a:pt x="240105" y="396471"/>
                  </a:cubicBezTo>
                  <a:lnTo>
                    <a:pt x="209558" y="427061"/>
                  </a:lnTo>
                  <a:cubicBezTo>
                    <a:pt x="206030" y="420758"/>
                    <a:pt x="201666" y="414918"/>
                    <a:pt x="196373" y="409541"/>
                  </a:cubicBezTo>
                  <a:cubicBezTo>
                    <a:pt x="191081" y="404350"/>
                    <a:pt x="185232" y="399901"/>
                    <a:pt x="178918" y="396378"/>
                  </a:cubicBezTo>
                  <a:lnTo>
                    <a:pt x="209465" y="365880"/>
                  </a:lnTo>
                  <a:cubicBezTo>
                    <a:pt x="195724" y="349287"/>
                    <a:pt x="184582" y="330840"/>
                    <a:pt x="176040" y="310818"/>
                  </a:cubicBezTo>
                  <a:cubicBezTo>
                    <a:pt x="164341" y="283194"/>
                    <a:pt x="158491" y="253901"/>
                    <a:pt x="158491" y="223774"/>
                  </a:cubicBezTo>
                  <a:cubicBezTo>
                    <a:pt x="158491" y="193554"/>
                    <a:pt x="164341" y="164262"/>
                    <a:pt x="176040" y="136637"/>
                  </a:cubicBezTo>
                  <a:cubicBezTo>
                    <a:pt x="187367" y="110033"/>
                    <a:pt x="203523" y="86117"/>
                    <a:pt x="224043" y="65538"/>
                  </a:cubicBezTo>
                  <a:cubicBezTo>
                    <a:pt x="244655" y="45051"/>
                    <a:pt x="268610" y="28922"/>
                    <a:pt x="295258" y="17613"/>
                  </a:cubicBezTo>
                  <a:cubicBezTo>
                    <a:pt x="322927" y="5933"/>
                    <a:pt x="352267" y="0"/>
                    <a:pt x="3825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3" name="Group 76"/>
          <p:cNvGrpSpPr/>
          <p:nvPr/>
        </p:nvGrpSpPr>
        <p:grpSpPr>
          <a:xfrm>
            <a:off x="3328093" y="2228954"/>
            <a:ext cx="831273" cy="831273"/>
            <a:chOff x="3322870" y="1804626"/>
            <a:chExt cx="831273" cy="831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4" name="Oval 77"/>
            <p:cNvSpPr/>
            <p:nvPr/>
          </p:nvSpPr>
          <p:spPr>
            <a:xfrm flipH="1">
              <a:off x="3322870" y="1804626"/>
              <a:ext cx="831273" cy="8312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5" name="Freeform: Shape 78"/>
            <p:cNvSpPr/>
            <p:nvPr/>
          </p:nvSpPr>
          <p:spPr bwMode="auto">
            <a:xfrm>
              <a:off x="3548857" y="2047187"/>
              <a:ext cx="383754" cy="334996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6" name="Group 79"/>
          <p:cNvGrpSpPr/>
          <p:nvPr/>
        </p:nvGrpSpPr>
        <p:grpSpPr>
          <a:xfrm>
            <a:off x="3328093" y="3300982"/>
            <a:ext cx="831273" cy="831273"/>
            <a:chOff x="3322870" y="2876653"/>
            <a:chExt cx="831273" cy="831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7" name="Oval 80"/>
            <p:cNvSpPr/>
            <p:nvPr/>
          </p:nvSpPr>
          <p:spPr>
            <a:xfrm flipH="1">
              <a:off x="3322870" y="2876653"/>
              <a:ext cx="831273" cy="8312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148" name="Group 81"/>
            <p:cNvGrpSpPr/>
            <p:nvPr/>
          </p:nvGrpSpPr>
          <p:grpSpPr>
            <a:xfrm>
              <a:off x="3597584" y="3100414"/>
              <a:ext cx="282176" cy="383758"/>
              <a:chOff x="11079105" y="353598"/>
              <a:chExt cx="341427" cy="464344"/>
            </a:xfrm>
            <a:solidFill>
              <a:schemeClr val="bg1"/>
            </a:solidFill>
          </p:grpSpPr>
          <p:sp>
            <p:nvSpPr>
              <p:cNvPr id="149" name="Freeform: Shape 82"/>
              <p:cNvSpPr/>
              <p:nvPr/>
            </p:nvSpPr>
            <p:spPr bwMode="auto">
              <a:xfrm>
                <a:off x="11221244" y="48377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Freeform: Shape 83"/>
              <p:cNvSpPr/>
              <p:nvPr/>
            </p:nvSpPr>
            <p:spPr bwMode="auto">
              <a:xfrm>
                <a:off x="11221244" y="658398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Freeform: Shape 84"/>
              <p:cNvSpPr/>
              <p:nvPr/>
            </p:nvSpPr>
            <p:spPr bwMode="auto">
              <a:xfrm>
                <a:off x="11133932" y="571086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Freeform: Shape 85"/>
              <p:cNvSpPr/>
              <p:nvPr/>
            </p:nvSpPr>
            <p:spPr bwMode="auto">
              <a:xfrm>
                <a:off x="11307763" y="571086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Freeform: Shape 86"/>
              <p:cNvSpPr/>
              <p:nvPr/>
            </p:nvSpPr>
            <p:spPr bwMode="auto">
              <a:xfrm>
                <a:off x="11162507" y="629030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Freeform: Shape 87"/>
              <p:cNvSpPr/>
              <p:nvPr/>
            </p:nvSpPr>
            <p:spPr bwMode="auto">
              <a:xfrm>
                <a:off x="11162507" y="513142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Freeform: Shape 88"/>
              <p:cNvSpPr/>
              <p:nvPr/>
            </p:nvSpPr>
            <p:spPr bwMode="auto">
              <a:xfrm>
                <a:off x="11279188" y="629030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6" name="Freeform: Shape 89"/>
              <p:cNvSpPr/>
              <p:nvPr/>
            </p:nvSpPr>
            <p:spPr bwMode="auto">
              <a:xfrm>
                <a:off x="11079105" y="353598"/>
                <a:ext cx="341427" cy="464344"/>
              </a:xfrm>
              <a:custGeom>
                <a:avLst/>
                <a:gdLst>
                  <a:gd name="connsiteX0" fmla="*/ 374083 w 447102"/>
                  <a:gd name="connsiteY0" fmla="*/ 129981 h 608062"/>
                  <a:gd name="connsiteX1" fmla="*/ 395933 w 447102"/>
                  <a:gd name="connsiteY1" fmla="*/ 129981 h 608062"/>
                  <a:gd name="connsiteX2" fmla="*/ 447102 w 447102"/>
                  <a:gd name="connsiteY2" fmla="*/ 181066 h 608062"/>
                  <a:gd name="connsiteX3" fmla="*/ 446826 w 447102"/>
                  <a:gd name="connsiteY3" fmla="*/ 577687 h 608062"/>
                  <a:gd name="connsiteX4" fmla="*/ 416401 w 447102"/>
                  <a:gd name="connsiteY4" fmla="*/ 608062 h 608062"/>
                  <a:gd name="connsiteX5" fmla="*/ 385884 w 447102"/>
                  <a:gd name="connsiteY5" fmla="*/ 577687 h 608062"/>
                  <a:gd name="connsiteX6" fmla="*/ 385884 w 447102"/>
                  <a:gd name="connsiteY6" fmla="*/ 396267 h 608062"/>
                  <a:gd name="connsiteX7" fmla="*/ 365601 w 447102"/>
                  <a:gd name="connsiteY7" fmla="*/ 396267 h 608062"/>
                  <a:gd name="connsiteX8" fmla="*/ 365601 w 447102"/>
                  <a:gd name="connsiteY8" fmla="*/ 577687 h 608062"/>
                  <a:gd name="connsiteX9" fmla="*/ 371962 w 447102"/>
                  <a:gd name="connsiteY9" fmla="*/ 601803 h 608062"/>
                  <a:gd name="connsiteX10" fmla="*/ 353523 w 447102"/>
                  <a:gd name="connsiteY10" fmla="*/ 608062 h 608062"/>
                  <a:gd name="connsiteX11" fmla="*/ 323006 w 447102"/>
                  <a:gd name="connsiteY11" fmla="*/ 577687 h 608062"/>
                  <a:gd name="connsiteX12" fmla="*/ 323006 w 447102"/>
                  <a:gd name="connsiteY12" fmla="*/ 280198 h 608062"/>
                  <a:gd name="connsiteX13" fmla="*/ 332226 w 447102"/>
                  <a:gd name="connsiteY13" fmla="*/ 276332 h 608062"/>
                  <a:gd name="connsiteX14" fmla="*/ 335729 w 447102"/>
                  <a:gd name="connsiteY14" fmla="*/ 274768 h 608062"/>
                  <a:gd name="connsiteX15" fmla="*/ 343750 w 447102"/>
                  <a:gd name="connsiteY15" fmla="*/ 268877 h 608062"/>
                  <a:gd name="connsiteX16" fmla="*/ 421933 w 447102"/>
                  <a:gd name="connsiteY16" fmla="*/ 176464 h 608062"/>
                  <a:gd name="connsiteX17" fmla="*/ 422117 w 447102"/>
                  <a:gd name="connsiteY17" fmla="*/ 176188 h 608062"/>
                  <a:gd name="connsiteX18" fmla="*/ 421933 w 447102"/>
                  <a:gd name="connsiteY18" fmla="*/ 176372 h 608062"/>
                  <a:gd name="connsiteX19" fmla="*/ 333425 w 447102"/>
                  <a:gd name="connsiteY19" fmla="*/ 257647 h 608062"/>
                  <a:gd name="connsiteX20" fmla="*/ 326233 w 447102"/>
                  <a:gd name="connsiteY20" fmla="*/ 262342 h 608062"/>
                  <a:gd name="connsiteX21" fmla="*/ 234775 w 447102"/>
                  <a:gd name="connsiteY21" fmla="*/ 301184 h 608062"/>
                  <a:gd name="connsiteX22" fmla="*/ 224818 w 447102"/>
                  <a:gd name="connsiteY22" fmla="*/ 303209 h 608062"/>
                  <a:gd name="connsiteX23" fmla="*/ 201400 w 447102"/>
                  <a:gd name="connsiteY23" fmla="*/ 287746 h 608062"/>
                  <a:gd name="connsiteX24" fmla="*/ 214860 w 447102"/>
                  <a:gd name="connsiteY24" fmla="*/ 254518 h 608062"/>
                  <a:gd name="connsiteX25" fmla="*/ 302262 w 447102"/>
                  <a:gd name="connsiteY25" fmla="*/ 217332 h 608062"/>
                  <a:gd name="connsiteX26" fmla="*/ 387544 w 447102"/>
                  <a:gd name="connsiteY26" fmla="*/ 139093 h 608062"/>
                  <a:gd name="connsiteX27" fmla="*/ 323006 w 447102"/>
                  <a:gd name="connsiteY27" fmla="*/ 184840 h 608062"/>
                  <a:gd name="connsiteX28" fmla="*/ 323006 w 447102"/>
                  <a:gd name="connsiteY28" fmla="*/ 181066 h 608062"/>
                  <a:gd name="connsiteX29" fmla="*/ 374083 w 447102"/>
                  <a:gd name="connsiteY29" fmla="*/ 129981 h 608062"/>
                  <a:gd name="connsiteX30" fmla="*/ 51156 w 447102"/>
                  <a:gd name="connsiteY30" fmla="*/ 129981 h 608062"/>
                  <a:gd name="connsiteX31" fmla="*/ 73000 w 447102"/>
                  <a:gd name="connsiteY31" fmla="*/ 129981 h 608062"/>
                  <a:gd name="connsiteX32" fmla="*/ 124156 w 447102"/>
                  <a:gd name="connsiteY32" fmla="*/ 181066 h 608062"/>
                  <a:gd name="connsiteX33" fmla="*/ 124156 w 447102"/>
                  <a:gd name="connsiteY33" fmla="*/ 190639 h 608062"/>
                  <a:gd name="connsiteX34" fmla="*/ 68945 w 447102"/>
                  <a:gd name="connsiteY34" fmla="*/ 148022 h 608062"/>
                  <a:gd name="connsiteX35" fmla="*/ 136691 w 447102"/>
                  <a:gd name="connsiteY35" fmla="*/ 213374 h 608062"/>
                  <a:gd name="connsiteX36" fmla="*/ 198077 w 447102"/>
                  <a:gd name="connsiteY36" fmla="*/ 247522 h 608062"/>
                  <a:gd name="connsiteX37" fmla="*/ 187385 w 447102"/>
                  <a:gd name="connsiteY37" fmla="*/ 293729 h 608062"/>
                  <a:gd name="connsiteX38" fmla="*/ 192823 w 447102"/>
                  <a:gd name="connsiteY38" fmla="*/ 302657 h 608062"/>
                  <a:gd name="connsiteX39" fmla="*/ 109132 w 447102"/>
                  <a:gd name="connsiteY39" fmla="*/ 256082 h 608062"/>
                  <a:gd name="connsiteX40" fmla="*/ 103786 w 447102"/>
                  <a:gd name="connsiteY40" fmla="*/ 252125 h 608062"/>
                  <a:gd name="connsiteX41" fmla="*/ 33643 w 447102"/>
                  <a:gd name="connsiteY41" fmla="*/ 184564 h 608062"/>
                  <a:gd name="connsiteX42" fmla="*/ 96320 w 447102"/>
                  <a:gd name="connsiteY42" fmla="*/ 259856 h 608062"/>
                  <a:gd name="connsiteX43" fmla="*/ 97334 w 447102"/>
                  <a:gd name="connsiteY43" fmla="*/ 260869 h 608062"/>
                  <a:gd name="connsiteX44" fmla="*/ 103878 w 447102"/>
                  <a:gd name="connsiteY44" fmla="*/ 265471 h 608062"/>
                  <a:gd name="connsiteX45" fmla="*/ 124156 w 447102"/>
                  <a:gd name="connsiteY45" fmla="*/ 279830 h 608062"/>
                  <a:gd name="connsiteX46" fmla="*/ 124063 w 447102"/>
                  <a:gd name="connsiteY46" fmla="*/ 577687 h 608062"/>
                  <a:gd name="connsiteX47" fmla="*/ 93647 w 447102"/>
                  <a:gd name="connsiteY47" fmla="*/ 608062 h 608062"/>
                  <a:gd name="connsiteX48" fmla="*/ 75212 w 447102"/>
                  <a:gd name="connsiteY48" fmla="*/ 601803 h 608062"/>
                  <a:gd name="connsiteX49" fmla="*/ 81572 w 447102"/>
                  <a:gd name="connsiteY49" fmla="*/ 577687 h 608062"/>
                  <a:gd name="connsiteX50" fmla="*/ 81572 w 447102"/>
                  <a:gd name="connsiteY50" fmla="*/ 396267 h 608062"/>
                  <a:gd name="connsiteX51" fmla="*/ 61202 w 447102"/>
                  <a:gd name="connsiteY51" fmla="*/ 396267 h 608062"/>
                  <a:gd name="connsiteX52" fmla="*/ 61202 w 447102"/>
                  <a:gd name="connsiteY52" fmla="*/ 577687 h 608062"/>
                  <a:gd name="connsiteX53" fmla="*/ 30786 w 447102"/>
                  <a:gd name="connsiteY53" fmla="*/ 608062 h 608062"/>
                  <a:gd name="connsiteX54" fmla="*/ 277 w 447102"/>
                  <a:gd name="connsiteY54" fmla="*/ 577687 h 608062"/>
                  <a:gd name="connsiteX55" fmla="*/ 0 w 447102"/>
                  <a:gd name="connsiteY55" fmla="*/ 181066 h 608062"/>
                  <a:gd name="connsiteX56" fmla="*/ 51156 w 447102"/>
                  <a:gd name="connsiteY56" fmla="*/ 129981 h 608062"/>
                  <a:gd name="connsiteX57" fmla="*/ 385040 w 447102"/>
                  <a:gd name="connsiteY57" fmla="*/ 0 h 608062"/>
                  <a:gd name="connsiteX58" fmla="*/ 444421 w 447102"/>
                  <a:gd name="connsiteY58" fmla="*/ 59275 h 608062"/>
                  <a:gd name="connsiteX59" fmla="*/ 385040 w 447102"/>
                  <a:gd name="connsiteY59" fmla="*/ 118550 h 608062"/>
                  <a:gd name="connsiteX60" fmla="*/ 325659 w 447102"/>
                  <a:gd name="connsiteY60" fmla="*/ 59275 h 608062"/>
                  <a:gd name="connsiteX61" fmla="*/ 385040 w 447102"/>
                  <a:gd name="connsiteY61" fmla="*/ 0 h 608062"/>
                  <a:gd name="connsiteX62" fmla="*/ 62097 w 447102"/>
                  <a:gd name="connsiteY62" fmla="*/ 0 h 608062"/>
                  <a:gd name="connsiteX63" fmla="*/ 121513 w 447102"/>
                  <a:gd name="connsiteY63" fmla="*/ 59275 h 608062"/>
                  <a:gd name="connsiteX64" fmla="*/ 62097 w 447102"/>
                  <a:gd name="connsiteY64" fmla="*/ 118550 h 608062"/>
                  <a:gd name="connsiteX65" fmla="*/ 2681 w 447102"/>
                  <a:gd name="connsiteY65" fmla="*/ 59275 h 608062"/>
                  <a:gd name="connsiteX66" fmla="*/ 62097 w 447102"/>
                  <a:gd name="connsiteY66" fmla="*/ 0 h 60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447102" h="608062">
                    <a:moveTo>
                      <a:pt x="374083" y="129981"/>
                    </a:moveTo>
                    <a:lnTo>
                      <a:pt x="395933" y="129981"/>
                    </a:lnTo>
                    <a:cubicBezTo>
                      <a:pt x="424238" y="129981"/>
                      <a:pt x="447102" y="152900"/>
                      <a:pt x="447102" y="181066"/>
                    </a:cubicBezTo>
                    <a:cubicBezTo>
                      <a:pt x="447102" y="321802"/>
                      <a:pt x="446826" y="577687"/>
                      <a:pt x="446826" y="577687"/>
                    </a:cubicBezTo>
                    <a:cubicBezTo>
                      <a:pt x="446826" y="594439"/>
                      <a:pt x="433181" y="608062"/>
                      <a:pt x="416401" y="608062"/>
                    </a:cubicBezTo>
                    <a:cubicBezTo>
                      <a:pt x="399529" y="608062"/>
                      <a:pt x="385884" y="594439"/>
                      <a:pt x="385884" y="577687"/>
                    </a:cubicBezTo>
                    <a:lnTo>
                      <a:pt x="385884" y="396267"/>
                    </a:lnTo>
                    <a:lnTo>
                      <a:pt x="365601" y="396267"/>
                    </a:lnTo>
                    <a:lnTo>
                      <a:pt x="365601" y="577687"/>
                    </a:lnTo>
                    <a:cubicBezTo>
                      <a:pt x="365601" y="586431"/>
                      <a:pt x="367998" y="594531"/>
                      <a:pt x="371962" y="601803"/>
                    </a:cubicBezTo>
                    <a:cubicBezTo>
                      <a:pt x="366799" y="605669"/>
                      <a:pt x="360438" y="608062"/>
                      <a:pt x="353523" y="608062"/>
                    </a:cubicBezTo>
                    <a:cubicBezTo>
                      <a:pt x="336651" y="608062"/>
                      <a:pt x="323006" y="594439"/>
                      <a:pt x="323006" y="577687"/>
                    </a:cubicBezTo>
                    <a:lnTo>
                      <a:pt x="323006" y="280198"/>
                    </a:lnTo>
                    <a:lnTo>
                      <a:pt x="332226" y="276332"/>
                    </a:lnTo>
                    <a:lnTo>
                      <a:pt x="335729" y="274768"/>
                    </a:lnTo>
                    <a:cubicBezTo>
                      <a:pt x="338772" y="273479"/>
                      <a:pt x="341538" y="271546"/>
                      <a:pt x="343750" y="268877"/>
                    </a:cubicBezTo>
                    <a:lnTo>
                      <a:pt x="421933" y="176464"/>
                    </a:lnTo>
                    <a:cubicBezTo>
                      <a:pt x="422025" y="176372"/>
                      <a:pt x="422025" y="176280"/>
                      <a:pt x="422117" y="176188"/>
                    </a:cubicBezTo>
                    <a:cubicBezTo>
                      <a:pt x="422025" y="176188"/>
                      <a:pt x="422025" y="176372"/>
                      <a:pt x="421933" y="176372"/>
                    </a:cubicBezTo>
                    <a:lnTo>
                      <a:pt x="333425" y="257647"/>
                    </a:lnTo>
                    <a:cubicBezTo>
                      <a:pt x="331304" y="259580"/>
                      <a:pt x="328907" y="261145"/>
                      <a:pt x="326233" y="262342"/>
                    </a:cubicBezTo>
                    <a:lnTo>
                      <a:pt x="234775" y="301184"/>
                    </a:lnTo>
                    <a:cubicBezTo>
                      <a:pt x="231548" y="302565"/>
                      <a:pt x="228137" y="303209"/>
                      <a:pt x="224818" y="303209"/>
                    </a:cubicBezTo>
                    <a:cubicBezTo>
                      <a:pt x="214953" y="303209"/>
                      <a:pt x="205549" y="297411"/>
                      <a:pt x="201400" y="287746"/>
                    </a:cubicBezTo>
                    <a:cubicBezTo>
                      <a:pt x="195960" y="274860"/>
                      <a:pt x="201953" y="259948"/>
                      <a:pt x="214860" y="254518"/>
                    </a:cubicBezTo>
                    <a:lnTo>
                      <a:pt x="302262" y="217332"/>
                    </a:lnTo>
                    <a:lnTo>
                      <a:pt x="387544" y="139093"/>
                    </a:lnTo>
                    <a:lnTo>
                      <a:pt x="323006" y="184840"/>
                    </a:lnTo>
                    <a:lnTo>
                      <a:pt x="323006" y="181066"/>
                    </a:lnTo>
                    <a:cubicBezTo>
                      <a:pt x="323006" y="152900"/>
                      <a:pt x="345871" y="129981"/>
                      <a:pt x="374083" y="129981"/>
                    </a:cubicBezTo>
                    <a:close/>
                    <a:moveTo>
                      <a:pt x="51156" y="129981"/>
                    </a:moveTo>
                    <a:lnTo>
                      <a:pt x="73000" y="129981"/>
                    </a:lnTo>
                    <a:cubicBezTo>
                      <a:pt x="101205" y="129981"/>
                      <a:pt x="124156" y="152900"/>
                      <a:pt x="124156" y="181066"/>
                    </a:cubicBezTo>
                    <a:lnTo>
                      <a:pt x="124156" y="190639"/>
                    </a:lnTo>
                    <a:lnTo>
                      <a:pt x="68945" y="148022"/>
                    </a:lnTo>
                    <a:lnTo>
                      <a:pt x="136691" y="213374"/>
                    </a:lnTo>
                    <a:lnTo>
                      <a:pt x="198077" y="247522"/>
                    </a:lnTo>
                    <a:cubicBezTo>
                      <a:pt x="185265" y="258752"/>
                      <a:pt x="180380" y="277161"/>
                      <a:pt x="187385" y="293729"/>
                    </a:cubicBezTo>
                    <a:cubicBezTo>
                      <a:pt x="188860" y="297042"/>
                      <a:pt x="190704" y="299896"/>
                      <a:pt x="192823" y="302657"/>
                    </a:cubicBezTo>
                    <a:lnTo>
                      <a:pt x="109132" y="256082"/>
                    </a:lnTo>
                    <a:cubicBezTo>
                      <a:pt x="107196" y="254978"/>
                      <a:pt x="105445" y="253689"/>
                      <a:pt x="103786" y="252125"/>
                    </a:cubicBezTo>
                    <a:lnTo>
                      <a:pt x="33643" y="184564"/>
                    </a:lnTo>
                    <a:lnTo>
                      <a:pt x="96320" y="259856"/>
                    </a:lnTo>
                    <a:cubicBezTo>
                      <a:pt x="96596" y="260224"/>
                      <a:pt x="96965" y="260593"/>
                      <a:pt x="97334" y="260869"/>
                    </a:cubicBezTo>
                    <a:lnTo>
                      <a:pt x="103878" y="265471"/>
                    </a:lnTo>
                    <a:lnTo>
                      <a:pt x="124156" y="279830"/>
                    </a:lnTo>
                    <a:lnTo>
                      <a:pt x="124063" y="577687"/>
                    </a:lnTo>
                    <a:cubicBezTo>
                      <a:pt x="124063" y="594439"/>
                      <a:pt x="110422" y="608062"/>
                      <a:pt x="93647" y="608062"/>
                    </a:cubicBezTo>
                    <a:cubicBezTo>
                      <a:pt x="86642" y="608062"/>
                      <a:pt x="80282" y="605669"/>
                      <a:pt x="75212" y="601803"/>
                    </a:cubicBezTo>
                    <a:cubicBezTo>
                      <a:pt x="79084" y="594531"/>
                      <a:pt x="81572" y="586431"/>
                      <a:pt x="81572" y="577687"/>
                    </a:cubicBezTo>
                    <a:lnTo>
                      <a:pt x="81572" y="396267"/>
                    </a:lnTo>
                    <a:lnTo>
                      <a:pt x="61202" y="396267"/>
                    </a:lnTo>
                    <a:lnTo>
                      <a:pt x="61202" y="577687"/>
                    </a:lnTo>
                    <a:cubicBezTo>
                      <a:pt x="61202" y="594439"/>
                      <a:pt x="47561" y="608062"/>
                      <a:pt x="30786" y="608062"/>
                    </a:cubicBezTo>
                    <a:cubicBezTo>
                      <a:pt x="13918" y="608062"/>
                      <a:pt x="277" y="594439"/>
                      <a:pt x="277" y="577687"/>
                    </a:cubicBezTo>
                    <a:cubicBezTo>
                      <a:pt x="277" y="577687"/>
                      <a:pt x="0" y="326313"/>
                      <a:pt x="0" y="181066"/>
                    </a:cubicBezTo>
                    <a:cubicBezTo>
                      <a:pt x="0" y="152900"/>
                      <a:pt x="22951" y="129981"/>
                      <a:pt x="51156" y="129981"/>
                    </a:cubicBezTo>
                    <a:close/>
                    <a:moveTo>
                      <a:pt x="385040" y="0"/>
                    </a:moveTo>
                    <a:cubicBezTo>
                      <a:pt x="417835" y="0"/>
                      <a:pt x="444421" y="26538"/>
                      <a:pt x="444421" y="59275"/>
                    </a:cubicBezTo>
                    <a:cubicBezTo>
                      <a:pt x="444421" y="92012"/>
                      <a:pt x="417835" y="118550"/>
                      <a:pt x="385040" y="118550"/>
                    </a:cubicBezTo>
                    <a:cubicBezTo>
                      <a:pt x="352245" y="118550"/>
                      <a:pt x="325659" y="92012"/>
                      <a:pt x="325659" y="59275"/>
                    </a:cubicBezTo>
                    <a:cubicBezTo>
                      <a:pt x="325659" y="26538"/>
                      <a:pt x="352245" y="0"/>
                      <a:pt x="385040" y="0"/>
                    </a:cubicBezTo>
                    <a:close/>
                    <a:moveTo>
                      <a:pt x="62097" y="0"/>
                    </a:moveTo>
                    <a:cubicBezTo>
                      <a:pt x="94912" y="0"/>
                      <a:pt x="121513" y="26538"/>
                      <a:pt x="121513" y="59275"/>
                    </a:cubicBezTo>
                    <a:cubicBezTo>
                      <a:pt x="121513" y="92012"/>
                      <a:pt x="94912" y="118550"/>
                      <a:pt x="62097" y="118550"/>
                    </a:cubicBezTo>
                    <a:cubicBezTo>
                      <a:pt x="29282" y="118550"/>
                      <a:pt x="2681" y="92012"/>
                      <a:pt x="2681" y="59275"/>
                    </a:cubicBezTo>
                    <a:cubicBezTo>
                      <a:pt x="2681" y="26538"/>
                      <a:pt x="29282" y="0"/>
                      <a:pt x="620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7" name="Freeform: Shape 90"/>
              <p:cNvSpPr/>
              <p:nvPr/>
            </p:nvSpPr>
            <p:spPr bwMode="auto">
              <a:xfrm>
                <a:off x="11221244" y="513142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667237" y="2165334"/>
            <a:ext cx="2820538" cy="894893"/>
            <a:chOff x="1023085" y="4490740"/>
            <a:chExt cx="2820538" cy="1635136"/>
          </a:xfrm>
        </p:grpSpPr>
        <p:sp>
          <p:nvSpPr>
            <p:cNvPr id="75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76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67237" y="3329199"/>
            <a:ext cx="2820538" cy="894893"/>
            <a:chOff x="1023085" y="4490740"/>
            <a:chExt cx="2820538" cy="1635136"/>
          </a:xfrm>
        </p:grpSpPr>
        <p:sp>
          <p:nvSpPr>
            <p:cNvPr id="78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79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67237" y="4493064"/>
            <a:ext cx="2820538" cy="894893"/>
            <a:chOff x="1023085" y="4490740"/>
            <a:chExt cx="2820538" cy="1635136"/>
          </a:xfrm>
        </p:grpSpPr>
        <p:sp>
          <p:nvSpPr>
            <p:cNvPr id="81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82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8907210" y="2191238"/>
            <a:ext cx="2820538" cy="894893"/>
            <a:chOff x="1023085" y="4490740"/>
            <a:chExt cx="2820538" cy="1635136"/>
          </a:xfrm>
        </p:grpSpPr>
        <p:sp>
          <p:nvSpPr>
            <p:cNvPr id="84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85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907210" y="3355103"/>
            <a:ext cx="2820538" cy="894893"/>
            <a:chOff x="1023085" y="4490740"/>
            <a:chExt cx="2820538" cy="1635136"/>
          </a:xfrm>
        </p:grpSpPr>
        <p:sp>
          <p:nvSpPr>
            <p:cNvPr id="87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88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907210" y="4518968"/>
            <a:ext cx="2820538" cy="894893"/>
            <a:chOff x="1023085" y="4490740"/>
            <a:chExt cx="2820538" cy="1635136"/>
          </a:xfrm>
        </p:grpSpPr>
        <p:sp>
          <p:nvSpPr>
            <p:cNvPr id="142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162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sp>
        <p:nvSpPr>
          <p:cNvPr id="94" name="矩形 93">
            <a:extLst>
              <a:ext uri="{FF2B5EF4-FFF2-40B4-BE49-F238E27FC236}">
                <a16:creationId xmlns:a16="http://schemas.microsoft.com/office/drawing/2014/main" id="{E8361A96-2AE3-4465-A3BC-F1C883A7CAB2}"/>
              </a:ext>
            </a:extLst>
          </p:cNvPr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0B7D6AA7-E0E8-4053-9342-C12468A7333C}"/>
              </a:ext>
            </a:extLst>
          </p:cNvPr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84"/>
          <p:cNvGrpSpPr/>
          <p:nvPr/>
        </p:nvGrpSpPr>
        <p:grpSpPr>
          <a:xfrm>
            <a:off x="1755090" y="3889763"/>
            <a:ext cx="821919" cy="822605"/>
            <a:chOff x="1245350" y="3178283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Oval 76"/>
            <p:cNvSpPr>
              <a:spLocks noChangeAspect="1"/>
            </p:cNvSpPr>
            <p:nvPr/>
          </p:nvSpPr>
          <p:spPr>
            <a:xfrm>
              <a:off x="1245350" y="3178283"/>
              <a:ext cx="843049" cy="843755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78"/>
            <p:cNvSpPr>
              <a:spLocks noEditPoints="1"/>
            </p:cNvSpPr>
            <p:nvPr/>
          </p:nvSpPr>
          <p:spPr bwMode="auto">
            <a:xfrm>
              <a:off x="1450949" y="3383239"/>
              <a:ext cx="432215" cy="433374"/>
            </a:xfrm>
            <a:custGeom>
              <a:avLst/>
              <a:gdLst>
                <a:gd name="connsiteX0" fmla="*/ 179730 w 605310"/>
                <a:gd name="connsiteY0" fmla="*/ 477022 h 606933"/>
                <a:gd name="connsiteX1" fmla="*/ 225315 w 605310"/>
                <a:gd name="connsiteY1" fmla="*/ 477022 h 606933"/>
                <a:gd name="connsiteX2" fmla="*/ 225315 w 605310"/>
                <a:gd name="connsiteY2" fmla="*/ 522466 h 606933"/>
                <a:gd name="connsiteX3" fmla="*/ 179730 w 605310"/>
                <a:gd name="connsiteY3" fmla="*/ 522466 h 606933"/>
                <a:gd name="connsiteX4" fmla="*/ 79598 w 605310"/>
                <a:gd name="connsiteY4" fmla="*/ 477022 h 606933"/>
                <a:gd name="connsiteX5" fmla="*/ 125183 w 605310"/>
                <a:gd name="connsiteY5" fmla="*/ 477022 h 606933"/>
                <a:gd name="connsiteX6" fmla="*/ 125183 w 605310"/>
                <a:gd name="connsiteY6" fmla="*/ 522466 h 606933"/>
                <a:gd name="connsiteX7" fmla="*/ 79598 w 605310"/>
                <a:gd name="connsiteY7" fmla="*/ 522466 h 606933"/>
                <a:gd name="connsiteX8" fmla="*/ 480127 w 605310"/>
                <a:gd name="connsiteY8" fmla="*/ 381688 h 606933"/>
                <a:gd name="connsiteX9" fmla="*/ 525712 w 605310"/>
                <a:gd name="connsiteY9" fmla="*/ 381688 h 606933"/>
                <a:gd name="connsiteX10" fmla="*/ 525712 w 605310"/>
                <a:gd name="connsiteY10" fmla="*/ 427132 h 606933"/>
                <a:gd name="connsiteX11" fmla="*/ 480127 w 605310"/>
                <a:gd name="connsiteY11" fmla="*/ 427132 h 606933"/>
                <a:gd name="connsiteX12" fmla="*/ 379995 w 605310"/>
                <a:gd name="connsiteY12" fmla="*/ 381688 h 606933"/>
                <a:gd name="connsiteX13" fmla="*/ 425580 w 605310"/>
                <a:gd name="connsiteY13" fmla="*/ 381688 h 606933"/>
                <a:gd name="connsiteX14" fmla="*/ 425580 w 605310"/>
                <a:gd name="connsiteY14" fmla="*/ 427132 h 606933"/>
                <a:gd name="connsiteX15" fmla="*/ 379995 w 605310"/>
                <a:gd name="connsiteY15" fmla="*/ 427132 h 606933"/>
                <a:gd name="connsiteX16" fmla="*/ 279862 w 605310"/>
                <a:gd name="connsiteY16" fmla="*/ 381688 h 606933"/>
                <a:gd name="connsiteX17" fmla="*/ 325447 w 605310"/>
                <a:gd name="connsiteY17" fmla="*/ 381688 h 606933"/>
                <a:gd name="connsiteX18" fmla="*/ 325447 w 605310"/>
                <a:gd name="connsiteY18" fmla="*/ 427132 h 606933"/>
                <a:gd name="connsiteX19" fmla="*/ 279862 w 605310"/>
                <a:gd name="connsiteY19" fmla="*/ 427132 h 606933"/>
                <a:gd name="connsiteX20" fmla="*/ 179730 w 605310"/>
                <a:gd name="connsiteY20" fmla="*/ 381688 h 606933"/>
                <a:gd name="connsiteX21" fmla="*/ 225315 w 605310"/>
                <a:gd name="connsiteY21" fmla="*/ 381688 h 606933"/>
                <a:gd name="connsiteX22" fmla="*/ 225315 w 605310"/>
                <a:gd name="connsiteY22" fmla="*/ 427132 h 606933"/>
                <a:gd name="connsiteX23" fmla="*/ 179730 w 605310"/>
                <a:gd name="connsiteY23" fmla="*/ 427132 h 606933"/>
                <a:gd name="connsiteX24" fmla="*/ 79598 w 605310"/>
                <a:gd name="connsiteY24" fmla="*/ 381688 h 606933"/>
                <a:gd name="connsiteX25" fmla="*/ 125183 w 605310"/>
                <a:gd name="connsiteY25" fmla="*/ 381688 h 606933"/>
                <a:gd name="connsiteX26" fmla="*/ 125183 w 605310"/>
                <a:gd name="connsiteY26" fmla="*/ 427132 h 606933"/>
                <a:gd name="connsiteX27" fmla="*/ 79598 w 605310"/>
                <a:gd name="connsiteY27" fmla="*/ 427132 h 606933"/>
                <a:gd name="connsiteX28" fmla="*/ 480127 w 605310"/>
                <a:gd name="connsiteY28" fmla="*/ 287131 h 606933"/>
                <a:gd name="connsiteX29" fmla="*/ 525712 w 605310"/>
                <a:gd name="connsiteY29" fmla="*/ 287131 h 606933"/>
                <a:gd name="connsiteX30" fmla="*/ 525712 w 605310"/>
                <a:gd name="connsiteY30" fmla="*/ 332575 h 606933"/>
                <a:gd name="connsiteX31" fmla="*/ 480127 w 605310"/>
                <a:gd name="connsiteY31" fmla="*/ 332575 h 606933"/>
                <a:gd name="connsiteX32" fmla="*/ 379995 w 605310"/>
                <a:gd name="connsiteY32" fmla="*/ 287131 h 606933"/>
                <a:gd name="connsiteX33" fmla="*/ 425580 w 605310"/>
                <a:gd name="connsiteY33" fmla="*/ 287131 h 606933"/>
                <a:gd name="connsiteX34" fmla="*/ 425580 w 605310"/>
                <a:gd name="connsiteY34" fmla="*/ 332575 h 606933"/>
                <a:gd name="connsiteX35" fmla="*/ 379995 w 605310"/>
                <a:gd name="connsiteY35" fmla="*/ 332575 h 606933"/>
                <a:gd name="connsiteX36" fmla="*/ 43534 w 605310"/>
                <a:gd name="connsiteY36" fmla="*/ 242272 h 606933"/>
                <a:gd name="connsiteX37" fmla="*/ 43534 w 605310"/>
                <a:gd name="connsiteY37" fmla="*/ 563463 h 606933"/>
                <a:gd name="connsiteX38" fmla="*/ 561776 w 605310"/>
                <a:gd name="connsiteY38" fmla="*/ 563463 h 606933"/>
                <a:gd name="connsiteX39" fmla="*/ 561776 w 605310"/>
                <a:gd name="connsiteY39" fmla="*/ 242272 h 606933"/>
                <a:gd name="connsiteX40" fmla="*/ 43534 w 605310"/>
                <a:gd name="connsiteY40" fmla="*/ 118729 h 606933"/>
                <a:gd name="connsiteX41" fmla="*/ 43534 w 605310"/>
                <a:gd name="connsiteY41" fmla="*/ 198851 h 606933"/>
                <a:gd name="connsiteX42" fmla="*/ 561776 w 605310"/>
                <a:gd name="connsiteY42" fmla="*/ 198851 h 606933"/>
                <a:gd name="connsiteX43" fmla="*/ 561776 w 605310"/>
                <a:gd name="connsiteY43" fmla="*/ 118729 h 606933"/>
                <a:gd name="connsiteX44" fmla="*/ 484499 w 605310"/>
                <a:gd name="connsiteY44" fmla="*/ 118729 h 606933"/>
                <a:gd name="connsiteX45" fmla="*/ 484499 w 605310"/>
                <a:gd name="connsiteY45" fmla="*/ 169821 h 606933"/>
                <a:gd name="connsiteX46" fmla="*/ 376693 w 605310"/>
                <a:gd name="connsiteY46" fmla="*/ 169821 h 606933"/>
                <a:gd name="connsiteX47" fmla="*/ 376693 w 605310"/>
                <a:gd name="connsiteY47" fmla="*/ 118729 h 606933"/>
                <a:gd name="connsiteX48" fmla="*/ 228617 w 605310"/>
                <a:gd name="connsiteY48" fmla="*/ 118729 h 606933"/>
                <a:gd name="connsiteX49" fmla="*/ 228617 w 605310"/>
                <a:gd name="connsiteY49" fmla="*/ 169821 h 606933"/>
                <a:gd name="connsiteX50" fmla="*/ 120811 w 605310"/>
                <a:gd name="connsiteY50" fmla="*/ 169821 h 606933"/>
                <a:gd name="connsiteX51" fmla="*/ 120811 w 605310"/>
                <a:gd name="connsiteY51" fmla="*/ 118729 h 606933"/>
                <a:gd name="connsiteX52" fmla="*/ 420227 w 605310"/>
                <a:gd name="connsiteY52" fmla="*/ 43470 h 606933"/>
                <a:gd name="connsiteX53" fmla="*/ 420227 w 605310"/>
                <a:gd name="connsiteY53" fmla="*/ 75258 h 606933"/>
                <a:gd name="connsiteX54" fmla="*/ 420227 w 605310"/>
                <a:gd name="connsiteY54" fmla="*/ 118729 h 606933"/>
                <a:gd name="connsiteX55" fmla="*/ 420227 w 605310"/>
                <a:gd name="connsiteY55" fmla="*/ 126350 h 606933"/>
                <a:gd name="connsiteX56" fmla="*/ 440965 w 605310"/>
                <a:gd name="connsiteY56" fmla="*/ 126350 h 606933"/>
                <a:gd name="connsiteX57" fmla="*/ 440965 w 605310"/>
                <a:gd name="connsiteY57" fmla="*/ 118729 h 606933"/>
                <a:gd name="connsiteX58" fmla="*/ 440965 w 605310"/>
                <a:gd name="connsiteY58" fmla="*/ 75258 h 606933"/>
                <a:gd name="connsiteX59" fmla="*/ 440965 w 605310"/>
                <a:gd name="connsiteY59" fmla="*/ 43470 h 606933"/>
                <a:gd name="connsiteX60" fmla="*/ 164345 w 605310"/>
                <a:gd name="connsiteY60" fmla="*/ 43470 h 606933"/>
                <a:gd name="connsiteX61" fmla="*/ 164345 w 605310"/>
                <a:gd name="connsiteY61" fmla="*/ 75258 h 606933"/>
                <a:gd name="connsiteX62" fmla="*/ 164345 w 605310"/>
                <a:gd name="connsiteY62" fmla="*/ 118729 h 606933"/>
                <a:gd name="connsiteX63" fmla="*/ 164345 w 605310"/>
                <a:gd name="connsiteY63" fmla="*/ 126350 h 606933"/>
                <a:gd name="connsiteX64" fmla="*/ 185083 w 605310"/>
                <a:gd name="connsiteY64" fmla="*/ 126350 h 606933"/>
                <a:gd name="connsiteX65" fmla="*/ 185083 w 605310"/>
                <a:gd name="connsiteY65" fmla="*/ 118729 h 606933"/>
                <a:gd name="connsiteX66" fmla="*/ 185083 w 605310"/>
                <a:gd name="connsiteY66" fmla="*/ 75258 h 606933"/>
                <a:gd name="connsiteX67" fmla="*/ 185083 w 605310"/>
                <a:gd name="connsiteY67" fmla="*/ 43470 h 606933"/>
                <a:gd name="connsiteX68" fmla="*/ 120811 w 605310"/>
                <a:gd name="connsiteY68" fmla="*/ 0 h 606933"/>
                <a:gd name="connsiteX69" fmla="*/ 228617 w 605310"/>
                <a:gd name="connsiteY69" fmla="*/ 0 h 606933"/>
                <a:gd name="connsiteX70" fmla="*/ 228617 w 605310"/>
                <a:gd name="connsiteY70" fmla="*/ 75258 h 606933"/>
                <a:gd name="connsiteX71" fmla="*/ 376693 w 605310"/>
                <a:gd name="connsiteY71" fmla="*/ 75258 h 606933"/>
                <a:gd name="connsiteX72" fmla="*/ 376693 w 605310"/>
                <a:gd name="connsiteY72" fmla="*/ 0 h 606933"/>
                <a:gd name="connsiteX73" fmla="*/ 484499 w 605310"/>
                <a:gd name="connsiteY73" fmla="*/ 0 h 606933"/>
                <a:gd name="connsiteX74" fmla="*/ 484499 w 605310"/>
                <a:gd name="connsiteY74" fmla="*/ 75258 h 606933"/>
                <a:gd name="connsiteX75" fmla="*/ 605310 w 605310"/>
                <a:gd name="connsiteY75" fmla="*/ 75258 h 606933"/>
                <a:gd name="connsiteX76" fmla="*/ 605310 w 605310"/>
                <a:gd name="connsiteY76" fmla="*/ 606933 h 606933"/>
                <a:gd name="connsiteX77" fmla="*/ 0 w 605310"/>
                <a:gd name="connsiteY77" fmla="*/ 606933 h 606933"/>
                <a:gd name="connsiteX78" fmla="*/ 0 w 605310"/>
                <a:gd name="connsiteY78" fmla="*/ 75258 h 606933"/>
                <a:gd name="connsiteX79" fmla="*/ 120811 w 605310"/>
                <a:gd name="connsiteY79" fmla="*/ 75258 h 60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5310" h="606933">
                  <a:moveTo>
                    <a:pt x="179730" y="477022"/>
                  </a:moveTo>
                  <a:lnTo>
                    <a:pt x="225315" y="477022"/>
                  </a:lnTo>
                  <a:lnTo>
                    <a:pt x="225315" y="522466"/>
                  </a:lnTo>
                  <a:lnTo>
                    <a:pt x="179730" y="522466"/>
                  </a:lnTo>
                  <a:close/>
                  <a:moveTo>
                    <a:pt x="79598" y="477022"/>
                  </a:moveTo>
                  <a:lnTo>
                    <a:pt x="125183" y="477022"/>
                  </a:lnTo>
                  <a:lnTo>
                    <a:pt x="125183" y="522466"/>
                  </a:lnTo>
                  <a:lnTo>
                    <a:pt x="79598" y="522466"/>
                  </a:lnTo>
                  <a:close/>
                  <a:moveTo>
                    <a:pt x="480127" y="381688"/>
                  </a:moveTo>
                  <a:lnTo>
                    <a:pt x="525712" y="381688"/>
                  </a:lnTo>
                  <a:lnTo>
                    <a:pt x="525712" y="427132"/>
                  </a:lnTo>
                  <a:lnTo>
                    <a:pt x="480127" y="427132"/>
                  </a:lnTo>
                  <a:close/>
                  <a:moveTo>
                    <a:pt x="379995" y="381688"/>
                  </a:moveTo>
                  <a:lnTo>
                    <a:pt x="425580" y="381688"/>
                  </a:lnTo>
                  <a:lnTo>
                    <a:pt x="425580" y="427132"/>
                  </a:lnTo>
                  <a:lnTo>
                    <a:pt x="379995" y="427132"/>
                  </a:lnTo>
                  <a:close/>
                  <a:moveTo>
                    <a:pt x="279862" y="381688"/>
                  </a:moveTo>
                  <a:lnTo>
                    <a:pt x="325447" y="381688"/>
                  </a:lnTo>
                  <a:lnTo>
                    <a:pt x="325447" y="427132"/>
                  </a:lnTo>
                  <a:lnTo>
                    <a:pt x="279862" y="427132"/>
                  </a:lnTo>
                  <a:close/>
                  <a:moveTo>
                    <a:pt x="179730" y="381688"/>
                  </a:moveTo>
                  <a:lnTo>
                    <a:pt x="225315" y="381688"/>
                  </a:lnTo>
                  <a:lnTo>
                    <a:pt x="225315" y="427132"/>
                  </a:lnTo>
                  <a:lnTo>
                    <a:pt x="179730" y="427132"/>
                  </a:lnTo>
                  <a:close/>
                  <a:moveTo>
                    <a:pt x="79598" y="381688"/>
                  </a:moveTo>
                  <a:lnTo>
                    <a:pt x="125183" y="381688"/>
                  </a:lnTo>
                  <a:lnTo>
                    <a:pt x="125183" y="427132"/>
                  </a:lnTo>
                  <a:lnTo>
                    <a:pt x="79598" y="427132"/>
                  </a:lnTo>
                  <a:close/>
                  <a:moveTo>
                    <a:pt x="480127" y="287131"/>
                  </a:moveTo>
                  <a:lnTo>
                    <a:pt x="525712" y="287131"/>
                  </a:lnTo>
                  <a:lnTo>
                    <a:pt x="525712" y="332575"/>
                  </a:lnTo>
                  <a:lnTo>
                    <a:pt x="480127" y="332575"/>
                  </a:lnTo>
                  <a:close/>
                  <a:moveTo>
                    <a:pt x="379995" y="287131"/>
                  </a:moveTo>
                  <a:lnTo>
                    <a:pt x="425580" y="287131"/>
                  </a:lnTo>
                  <a:lnTo>
                    <a:pt x="425580" y="332575"/>
                  </a:lnTo>
                  <a:lnTo>
                    <a:pt x="379995" y="332575"/>
                  </a:lnTo>
                  <a:close/>
                  <a:moveTo>
                    <a:pt x="43534" y="242272"/>
                  </a:moveTo>
                  <a:lnTo>
                    <a:pt x="43534" y="563463"/>
                  </a:lnTo>
                  <a:lnTo>
                    <a:pt x="561776" y="563463"/>
                  </a:lnTo>
                  <a:lnTo>
                    <a:pt x="561776" y="242272"/>
                  </a:lnTo>
                  <a:close/>
                  <a:moveTo>
                    <a:pt x="43534" y="118729"/>
                  </a:moveTo>
                  <a:lnTo>
                    <a:pt x="43534" y="198851"/>
                  </a:lnTo>
                  <a:lnTo>
                    <a:pt x="561776" y="198851"/>
                  </a:lnTo>
                  <a:lnTo>
                    <a:pt x="561776" y="118729"/>
                  </a:lnTo>
                  <a:lnTo>
                    <a:pt x="484499" y="118729"/>
                  </a:lnTo>
                  <a:lnTo>
                    <a:pt x="484499" y="169821"/>
                  </a:lnTo>
                  <a:lnTo>
                    <a:pt x="376693" y="169821"/>
                  </a:lnTo>
                  <a:lnTo>
                    <a:pt x="376693" y="118729"/>
                  </a:lnTo>
                  <a:lnTo>
                    <a:pt x="228617" y="118729"/>
                  </a:lnTo>
                  <a:lnTo>
                    <a:pt x="228617" y="169821"/>
                  </a:lnTo>
                  <a:lnTo>
                    <a:pt x="120811" y="169821"/>
                  </a:lnTo>
                  <a:lnTo>
                    <a:pt x="120811" y="118729"/>
                  </a:lnTo>
                  <a:close/>
                  <a:moveTo>
                    <a:pt x="420227" y="43470"/>
                  </a:moveTo>
                  <a:lnTo>
                    <a:pt x="420227" y="75258"/>
                  </a:lnTo>
                  <a:lnTo>
                    <a:pt x="420227" y="118729"/>
                  </a:lnTo>
                  <a:lnTo>
                    <a:pt x="420227" y="126350"/>
                  </a:lnTo>
                  <a:lnTo>
                    <a:pt x="440965" y="126350"/>
                  </a:lnTo>
                  <a:lnTo>
                    <a:pt x="440965" y="118729"/>
                  </a:lnTo>
                  <a:lnTo>
                    <a:pt x="440965" y="75258"/>
                  </a:lnTo>
                  <a:lnTo>
                    <a:pt x="440965" y="43470"/>
                  </a:lnTo>
                  <a:close/>
                  <a:moveTo>
                    <a:pt x="164345" y="43470"/>
                  </a:moveTo>
                  <a:lnTo>
                    <a:pt x="164345" y="75258"/>
                  </a:lnTo>
                  <a:lnTo>
                    <a:pt x="164345" y="118729"/>
                  </a:lnTo>
                  <a:lnTo>
                    <a:pt x="164345" y="126350"/>
                  </a:lnTo>
                  <a:lnTo>
                    <a:pt x="185083" y="126350"/>
                  </a:lnTo>
                  <a:lnTo>
                    <a:pt x="185083" y="118729"/>
                  </a:lnTo>
                  <a:lnTo>
                    <a:pt x="185083" y="75258"/>
                  </a:lnTo>
                  <a:lnTo>
                    <a:pt x="185083" y="43470"/>
                  </a:lnTo>
                  <a:close/>
                  <a:moveTo>
                    <a:pt x="120811" y="0"/>
                  </a:moveTo>
                  <a:lnTo>
                    <a:pt x="228617" y="0"/>
                  </a:lnTo>
                  <a:lnTo>
                    <a:pt x="228617" y="75258"/>
                  </a:lnTo>
                  <a:lnTo>
                    <a:pt x="376693" y="75258"/>
                  </a:lnTo>
                  <a:lnTo>
                    <a:pt x="376693" y="0"/>
                  </a:lnTo>
                  <a:lnTo>
                    <a:pt x="484499" y="0"/>
                  </a:lnTo>
                  <a:lnTo>
                    <a:pt x="484499" y="75258"/>
                  </a:lnTo>
                  <a:lnTo>
                    <a:pt x="605310" y="75258"/>
                  </a:lnTo>
                  <a:lnTo>
                    <a:pt x="605310" y="606933"/>
                  </a:lnTo>
                  <a:lnTo>
                    <a:pt x="0" y="606933"/>
                  </a:lnTo>
                  <a:lnTo>
                    <a:pt x="0" y="75258"/>
                  </a:lnTo>
                  <a:lnTo>
                    <a:pt x="120811" y="752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Group 88"/>
          <p:cNvGrpSpPr/>
          <p:nvPr/>
        </p:nvGrpSpPr>
        <p:grpSpPr>
          <a:xfrm>
            <a:off x="4401929" y="3711367"/>
            <a:ext cx="1178404" cy="1179392"/>
            <a:chOff x="3584844" y="2915264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584844" y="2915264"/>
              <a:ext cx="843049" cy="843755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 83"/>
            <p:cNvSpPr>
              <a:spLocks noEditPoints="1"/>
            </p:cNvSpPr>
            <p:nvPr/>
          </p:nvSpPr>
          <p:spPr bwMode="auto">
            <a:xfrm>
              <a:off x="3907109" y="3188253"/>
              <a:ext cx="198518" cy="29777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/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9" name="Group 90"/>
          <p:cNvGrpSpPr/>
          <p:nvPr/>
        </p:nvGrpSpPr>
        <p:grpSpPr>
          <a:xfrm>
            <a:off x="9115804" y="2670987"/>
            <a:ext cx="835551" cy="836251"/>
            <a:chOff x="7203324" y="1921403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Oval 73"/>
            <p:cNvSpPr>
              <a:spLocks noChangeAspect="1"/>
            </p:cNvSpPr>
            <p:nvPr/>
          </p:nvSpPr>
          <p:spPr>
            <a:xfrm>
              <a:off x="7203324" y="1921403"/>
              <a:ext cx="843049" cy="843755"/>
            </a:xfrm>
            <a:prstGeom prst="ellipse">
              <a:avLst/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137"/>
            <p:cNvSpPr>
              <a:spLocks noEditPoints="1"/>
            </p:cNvSpPr>
            <p:nvPr/>
          </p:nvSpPr>
          <p:spPr bwMode="auto">
            <a:xfrm>
              <a:off x="7465948" y="2174501"/>
              <a:ext cx="317799" cy="337558"/>
            </a:xfrm>
            <a:custGeom>
              <a:avLst/>
              <a:gdLst>
                <a:gd name="connsiteX0" fmla="*/ 54352 w 567583"/>
                <a:gd name="connsiteY0" fmla="*/ 141937 h 602871"/>
                <a:gd name="connsiteX1" fmla="*/ 175962 w 567583"/>
                <a:gd name="connsiteY1" fmla="*/ 141937 h 602871"/>
                <a:gd name="connsiteX2" fmla="*/ 229556 w 567583"/>
                <a:gd name="connsiteY2" fmla="*/ 195308 h 602871"/>
                <a:gd name="connsiteX3" fmla="*/ 230467 w 567583"/>
                <a:gd name="connsiteY3" fmla="*/ 361487 h 602871"/>
                <a:gd name="connsiteX4" fmla="*/ 207846 w 567583"/>
                <a:gd name="connsiteY4" fmla="*/ 384231 h 602871"/>
                <a:gd name="connsiteX5" fmla="*/ 185224 w 567583"/>
                <a:gd name="connsiteY5" fmla="*/ 361639 h 602871"/>
                <a:gd name="connsiteX6" fmla="*/ 184313 w 567583"/>
                <a:gd name="connsiteY6" fmla="*/ 195460 h 602871"/>
                <a:gd name="connsiteX7" fmla="*/ 179454 w 567583"/>
                <a:gd name="connsiteY7" fmla="*/ 190911 h 602871"/>
                <a:gd name="connsiteX8" fmla="*/ 174900 w 567583"/>
                <a:gd name="connsiteY8" fmla="*/ 195612 h 602871"/>
                <a:gd name="connsiteX9" fmla="*/ 175355 w 567583"/>
                <a:gd name="connsiteY9" fmla="*/ 575731 h 602871"/>
                <a:gd name="connsiteX10" fmla="*/ 148179 w 567583"/>
                <a:gd name="connsiteY10" fmla="*/ 602871 h 602871"/>
                <a:gd name="connsiteX11" fmla="*/ 121003 w 567583"/>
                <a:gd name="connsiteY11" fmla="*/ 575731 h 602871"/>
                <a:gd name="connsiteX12" fmla="*/ 121003 w 567583"/>
                <a:gd name="connsiteY12" fmla="*/ 358758 h 602871"/>
                <a:gd name="connsiteX13" fmla="*/ 109160 w 567583"/>
                <a:gd name="connsiteY13" fmla="*/ 358758 h 602871"/>
                <a:gd name="connsiteX14" fmla="*/ 109160 w 567583"/>
                <a:gd name="connsiteY14" fmla="*/ 575731 h 602871"/>
                <a:gd name="connsiteX15" fmla="*/ 81984 w 567583"/>
                <a:gd name="connsiteY15" fmla="*/ 602871 h 602871"/>
                <a:gd name="connsiteX16" fmla="*/ 54808 w 567583"/>
                <a:gd name="connsiteY16" fmla="*/ 575731 h 602871"/>
                <a:gd name="connsiteX17" fmla="*/ 54808 w 567583"/>
                <a:gd name="connsiteY17" fmla="*/ 195612 h 602871"/>
                <a:gd name="connsiteX18" fmla="*/ 50557 w 567583"/>
                <a:gd name="connsiteY18" fmla="*/ 191215 h 602871"/>
                <a:gd name="connsiteX19" fmla="*/ 46154 w 567583"/>
                <a:gd name="connsiteY19" fmla="*/ 195460 h 602871"/>
                <a:gd name="connsiteX20" fmla="*/ 45243 w 567583"/>
                <a:gd name="connsiteY20" fmla="*/ 361639 h 602871"/>
                <a:gd name="connsiteX21" fmla="*/ 22621 w 567583"/>
                <a:gd name="connsiteY21" fmla="*/ 384231 h 602871"/>
                <a:gd name="connsiteX22" fmla="*/ 22470 w 567583"/>
                <a:gd name="connsiteY22" fmla="*/ 384231 h 602871"/>
                <a:gd name="connsiteX23" fmla="*/ 0 w 567583"/>
                <a:gd name="connsiteY23" fmla="*/ 361487 h 602871"/>
                <a:gd name="connsiteX24" fmla="*/ 759 w 567583"/>
                <a:gd name="connsiteY24" fmla="*/ 195308 h 602871"/>
                <a:gd name="connsiteX25" fmla="*/ 54352 w 567583"/>
                <a:gd name="connsiteY25" fmla="*/ 141937 h 602871"/>
                <a:gd name="connsiteX26" fmla="*/ 376961 w 567583"/>
                <a:gd name="connsiteY26" fmla="*/ 33408 h 602871"/>
                <a:gd name="connsiteX27" fmla="*/ 423958 w 567583"/>
                <a:gd name="connsiteY27" fmla="*/ 80228 h 602871"/>
                <a:gd name="connsiteX28" fmla="*/ 376961 w 567583"/>
                <a:gd name="connsiteY28" fmla="*/ 127048 h 602871"/>
                <a:gd name="connsiteX29" fmla="*/ 329964 w 567583"/>
                <a:gd name="connsiteY29" fmla="*/ 80228 h 602871"/>
                <a:gd name="connsiteX30" fmla="*/ 376961 w 567583"/>
                <a:gd name="connsiteY30" fmla="*/ 33408 h 602871"/>
                <a:gd name="connsiteX31" fmla="*/ 115410 w 567583"/>
                <a:gd name="connsiteY31" fmla="*/ 33408 h 602871"/>
                <a:gd name="connsiteX32" fmla="*/ 162301 w 567583"/>
                <a:gd name="connsiteY32" fmla="*/ 80264 h 602871"/>
                <a:gd name="connsiteX33" fmla="*/ 115410 w 567583"/>
                <a:gd name="connsiteY33" fmla="*/ 127120 h 602871"/>
                <a:gd name="connsiteX34" fmla="*/ 68519 w 567583"/>
                <a:gd name="connsiteY34" fmla="*/ 80264 h 602871"/>
                <a:gd name="connsiteX35" fmla="*/ 115410 w 567583"/>
                <a:gd name="connsiteY35" fmla="*/ 33408 h 602871"/>
                <a:gd name="connsiteX36" fmla="*/ 209788 w 567583"/>
                <a:gd name="connsiteY36" fmla="*/ 83 h 602871"/>
                <a:gd name="connsiteX37" fmla="*/ 225162 w 567583"/>
                <a:gd name="connsiteY37" fmla="*/ 8044 h 602871"/>
                <a:gd name="connsiteX38" fmla="*/ 356358 w 567583"/>
                <a:gd name="connsiteY38" fmla="*/ 164673 h 602871"/>
                <a:gd name="connsiteX39" fmla="*/ 396445 w 567583"/>
                <a:gd name="connsiteY39" fmla="*/ 164673 h 602871"/>
                <a:gd name="connsiteX40" fmla="*/ 527489 w 567583"/>
                <a:gd name="connsiteY40" fmla="*/ 8044 h 602871"/>
                <a:gd name="connsiteX41" fmla="*/ 559529 w 567583"/>
                <a:gd name="connsiteY41" fmla="*/ 5314 h 602871"/>
                <a:gd name="connsiteX42" fmla="*/ 562262 w 567583"/>
                <a:gd name="connsiteY42" fmla="*/ 37156 h 602871"/>
                <a:gd name="connsiteX43" fmla="*/ 436381 w 567583"/>
                <a:gd name="connsiteY43" fmla="*/ 187417 h 602871"/>
                <a:gd name="connsiteX44" fmla="*/ 436837 w 567583"/>
                <a:gd name="connsiteY44" fmla="*/ 575730 h 602871"/>
                <a:gd name="connsiteX45" fmla="*/ 409656 w 567583"/>
                <a:gd name="connsiteY45" fmla="*/ 602871 h 602871"/>
                <a:gd name="connsiteX46" fmla="*/ 382476 w 567583"/>
                <a:gd name="connsiteY46" fmla="*/ 575730 h 602871"/>
                <a:gd name="connsiteX47" fmla="*/ 382476 w 567583"/>
                <a:gd name="connsiteY47" fmla="*/ 358754 h 602871"/>
                <a:gd name="connsiteX48" fmla="*/ 370783 w 567583"/>
                <a:gd name="connsiteY48" fmla="*/ 358754 h 602871"/>
                <a:gd name="connsiteX49" fmla="*/ 370783 w 567583"/>
                <a:gd name="connsiteY49" fmla="*/ 575730 h 602871"/>
                <a:gd name="connsiteX50" fmla="*/ 343603 w 567583"/>
                <a:gd name="connsiteY50" fmla="*/ 602871 h 602871"/>
                <a:gd name="connsiteX51" fmla="*/ 316422 w 567583"/>
                <a:gd name="connsiteY51" fmla="*/ 575730 h 602871"/>
                <a:gd name="connsiteX52" fmla="*/ 316422 w 567583"/>
                <a:gd name="connsiteY52" fmla="*/ 187417 h 602871"/>
                <a:gd name="connsiteX53" fmla="*/ 190389 w 567583"/>
                <a:gd name="connsiteY53" fmla="*/ 37156 h 602871"/>
                <a:gd name="connsiteX54" fmla="*/ 193274 w 567583"/>
                <a:gd name="connsiteY54" fmla="*/ 5314 h 602871"/>
                <a:gd name="connsiteX55" fmla="*/ 209788 w 567583"/>
                <a:gd name="connsiteY55" fmla="*/ 83 h 60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67583" h="602871">
                  <a:moveTo>
                    <a:pt x="54352" y="141937"/>
                  </a:moveTo>
                  <a:lnTo>
                    <a:pt x="175962" y="141937"/>
                  </a:lnTo>
                  <a:cubicBezTo>
                    <a:pt x="205416" y="141937"/>
                    <a:pt x="229404" y="165894"/>
                    <a:pt x="229556" y="195308"/>
                  </a:cubicBezTo>
                  <a:lnTo>
                    <a:pt x="230467" y="361487"/>
                  </a:lnTo>
                  <a:cubicBezTo>
                    <a:pt x="230467" y="373920"/>
                    <a:pt x="220447" y="384079"/>
                    <a:pt x="207846" y="384231"/>
                  </a:cubicBezTo>
                  <a:cubicBezTo>
                    <a:pt x="195396" y="384231"/>
                    <a:pt x="185224" y="374072"/>
                    <a:pt x="185224" y="361639"/>
                  </a:cubicBezTo>
                  <a:lnTo>
                    <a:pt x="184313" y="195460"/>
                  </a:lnTo>
                  <a:cubicBezTo>
                    <a:pt x="184161" y="192882"/>
                    <a:pt x="182035" y="190911"/>
                    <a:pt x="179454" y="190911"/>
                  </a:cubicBezTo>
                  <a:cubicBezTo>
                    <a:pt x="176873" y="190911"/>
                    <a:pt x="174900" y="193034"/>
                    <a:pt x="174900" y="195612"/>
                  </a:cubicBezTo>
                  <a:cubicBezTo>
                    <a:pt x="174900" y="422288"/>
                    <a:pt x="175355" y="216839"/>
                    <a:pt x="175355" y="575731"/>
                  </a:cubicBezTo>
                  <a:cubicBezTo>
                    <a:pt x="175355" y="590741"/>
                    <a:pt x="163209" y="602871"/>
                    <a:pt x="148179" y="602871"/>
                  </a:cubicBezTo>
                  <a:cubicBezTo>
                    <a:pt x="133148" y="602871"/>
                    <a:pt x="121003" y="590741"/>
                    <a:pt x="121003" y="575731"/>
                  </a:cubicBezTo>
                  <a:lnTo>
                    <a:pt x="121003" y="358758"/>
                  </a:lnTo>
                  <a:lnTo>
                    <a:pt x="109160" y="358758"/>
                  </a:lnTo>
                  <a:lnTo>
                    <a:pt x="109160" y="575731"/>
                  </a:lnTo>
                  <a:cubicBezTo>
                    <a:pt x="109160" y="590741"/>
                    <a:pt x="97015" y="602871"/>
                    <a:pt x="81984" y="602871"/>
                  </a:cubicBezTo>
                  <a:cubicBezTo>
                    <a:pt x="67105" y="602871"/>
                    <a:pt x="54808" y="590741"/>
                    <a:pt x="54808" y="575731"/>
                  </a:cubicBezTo>
                  <a:lnTo>
                    <a:pt x="54808" y="195612"/>
                  </a:lnTo>
                  <a:cubicBezTo>
                    <a:pt x="54808" y="193337"/>
                    <a:pt x="52986" y="191366"/>
                    <a:pt x="50557" y="191215"/>
                  </a:cubicBezTo>
                  <a:cubicBezTo>
                    <a:pt x="48128" y="191215"/>
                    <a:pt x="46154" y="193034"/>
                    <a:pt x="46154" y="195460"/>
                  </a:cubicBezTo>
                  <a:lnTo>
                    <a:pt x="45243" y="361639"/>
                  </a:lnTo>
                  <a:cubicBezTo>
                    <a:pt x="45243" y="374072"/>
                    <a:pt x="35071" y="384231"/>
                    <a:pt x="22621" y="384231"/>
                  </a:cubicBezTo>
                  <a:lnTo>
                    <a:pt x="22470" y="384231"/>
                  </a:lnTo>
                  <a:cubicBezTo>
                    <a:pt x="10020" y="384079"/>
                    <a:pt x="0" y="373920"/>
                    <a:pt x="0" y="361487"/>
                  </a:cubicBezTo>
                  <a:lnTo>
                    <a:pt x="759" y="195308"/>
                  </a:lnTo>
                  <a:cubicBezTo>
                    <a:pt x="911" y="165894"/>
                    <a:pt x="25051" y="141937"/>
                    <a:pt x="54352" y="141937"/>
                  </a:cubicBezTo>
                  <a:close/>
                  <a:moveTo>
                    <a:pt x="376961" y="33408"/>
                  </a:moveTo>
                  <a:cubicBezTo>
                    <a:pt x="402917" y="33408"/>
                    <a:pt x="423958" y="54370"/>
                    <a:pt x="423958" y="80228"/>
                  </a:cubicBezTo>
                  <a:cubicBezTo>
                    <a:pt x="423958" y="106086"/>
                    <a:pt x="402917" y="127048"/>
                    <a:pt x="376961" y="127048"/>
                  </a:cubicBezTo>
                  <a:cubicBezTo>
                    <a:pt x="351005" y="127048"/>
                    <a:pt x="329964" y="106086"/>
                    <a:pt x="329964" y="80228"/>
                  </a:cubicBezTo>
                  <a:cubicBezTo>
                    <a:pt x="329964" y="54370"/>
                    <a:pt x="351005" y="33408"/>
                    <a:pt x="376961" y="33408"/>
                  </a:cubicBezTo>
                  <a:close/>
                  <a:moveTo>
                    <a:pt x="115410" y="33408"/>
                  </a:moveTo>
                  <a:cubicBezTo>
                    <a:pt x="141307" y="33408"/>
                    <a:pt x="162301" y="54386"/>
                    <a:pt x="162301" y="80264"/>
                  </a:cubicBezTo>
                  <a:cubicBezTo>
                    <a:pt x="162301" y="106142"/>
                    <a:pt x="141307" y="127120"/>
                    <a:pt x="115410" y="127120"/>
                  </a:cubicBezTo>
                  <a:cubicBezTo>
                    <a:pt x="89513" y="127120"/>
                    <a:pt x="68519" y="106142"/>
                    <a:pt x="68519" y="80264"/>
                  </a:cubicBezTo>
                  <a:cubicBezTo>
                    <a:pt x="68519" y="54386"/>
                    <a:pt x="89513" y="33408"/>
                    <a:pt x="115410" y="33408"/>
                  </a:cubicBezTo>
                  <a:close/>
                  <a:moveTo>
                    <a:pt x="209788" y="83"/>
                  </a:moveTo>
                  <a:cubicBezTo>
                    <a:pt x="215558" y="576"/>
                    <a:pt x="221138" y="3267"/>
                    <a:pt x="225162" y="8044"/>
                  </a:cubicBezTo>
                  <a:lnTo>
                    <a:pt x="356358" y="164673"/>
                  </a:lnTo>
                  <a:lnTo>
                    <a:pt x="396445" y="164673"/>
                  </a:lnTo>
                  <a:lnTo>
                    <a:pt x="527489" y="8044"/>
                  </a:lnTo>
                  <a:cubicBezTo>
                    <a:pt x="535537" y="-1509"/>
                    <a:pt x="549811" y="-2722"/>
                    <a:pt x="559529" y="5314"/>
                  </a:cubicBezTo>
                  <a:cubicBezTo>
                    <a:pt x="569095" y="13350"/>
                    <a:pt x="570310" y="27603"/>
                    <a:pt x="562262" y="37156"/>
                  </a:cubicBezTo>
                  <a:lnTo>
                    <a:pt x="436381" y="187417"/>
                  </a:lnTo>
                  <a:cubicBezTo>
                    <a:pt x="436381" y="418949"/>
                    <a:pt x="436837" y="218500"/>
                    <a:pt x="436837" y="575730"/>
                  </a:cubicBezTo>
                  <a:cubicBezTo>
                    <a:pt x="436837" y="590741"/>
                    <a:pt x="424689" y="602871"/>
                    <a:pt x="409656" y="602871"/>
                  </a:cubicBezTo>
                  <a:cubicBezTo>
                    <a:pt x="394623" y="602871"/>
                    <a:pt x="382476" y="590741"/>
                    <a:pt x="382476" y="575730"/>
                  </a:cubicBezTo>
                  <a:lnTo>
                    <a:pt x="382476" y="358754"/>
                  </a:lnTo>
                  <a:lnTo>
                    <a:pt x="370783" y="358754"/>
                  </a:lnTo>
                  <a:lnTo>
                    <a:pt x="370783" y="575730"/>
                  </a:lnTo>
                  <a:cubicBezTo>
                    <a:pt x="370783" y="590741"/>
                    <a:pt x="358636" y="602871"/>
                    <a:pt x="343603" y="602871"/>
                  </a:cubicBezTo>
                  <a:cubicBezTo>
                    <a:pt x="328570" y="602871"/>
                    <a:pt x="316422" y="590741"/>
                    <a:pt x="316422" y="575730"/>
                  </a:cubicBezTo>
                  <a:lnTo>
                    <a:pt x="316422" y="187417"/>
                  </a:lnTo>
                  <a:lnTo>
                    <a:pt x="190389" y="37156"/>
                  </a:lnTo>
                  <a:cubicBezTo>
                    <a:pt x="182341" y="27603"/>
                    <a:pt x="183708" y="13350"/>
                    <a:pt x="193274" y="5314"/>
                  </a:cubicBezTo>
                  <a:cubicBezTo>
                    <a:pt x="198058" y="1296"/>
                    <a:pt x="204018" y="-410"/>
                    <a:pt x="209788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Group 87"/>
          <p:cNvGrpSpPr/>
          <p:nvPr/>
        </p:nvGrpSpPr>
        <p:grpSpPr>
          <a:xfrm>
            <a:off x="5980219" y="2578923"/>
            <a:ext cx="1254480" cy="1255531"/>
            <a:chOff x="4592738" y="1758620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Oval 64"/>
            <p:cNvSpPr>
              <a:spLocks noChangeAspect="1"/>
            </p:cNvSpPr>
            <p:nvPr/>
          </p:nvSpPr>
          <p:spPr>
            <a:xfrm>
              <a:off x="4592738" y="1758620"/>
              <a:ext cx="843049" cy="843755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53"/>
            <p:cNvSpPr/>
            <p:nvPr/>
          </p:nvSpPr>
          <p:spPr bwMode="auto">
            <a:xfrm>
              <a:off x="4838943" y="1994712"/>
              <a:ext cx="350639" cy="335797"/>
            </a:xfrm>
            <a:custGeom>
              <a:avLst/>
              <a:gdLst>
                <a:gd name="connsiteX0" fmla="*/ 215965 w 609114"/>
                <a:gd name="connsiteY0" fmla="*/ 187775 h 583332"/>
                <a:gd name="connsiteX1" fmla="*/ 238158 w 609114"/>
                <a:gd name="connsiteY1" fmla="*/ 209933 h 583332"/>
                <a:gd name="connsiteX2" fmla="*/ 215965 w 609114"/>
                <a:gd name="connsiteY2" fmla="*/ 232091 h 583332"/>
                <a:gd name="connsiteX3" fmla="*/ 193772 w 609114"/>
                <a:gd name="connsiteY3" fmla="*/ 209933 h 583332"/>
                <a:gd name="connsiteX4" fmla="*/ 215965 w 609114"/>
                <a:gd name="connsiteY4" fmla="*/ 187775 h 583332"/>
                <a:gd name="connsiteX5" fmla="*/ 156620 w 609114"/>
                <a:gd name="connsiteY5" fmla="*/ 187775 h 583332"/>
                <a:gd name="connsiteX6" fmla="*/ 178813 w 609114"/>
                <a:gd name="connsiteY6" fmla="*/ 209933 h 583332"/>
                <a:gd name="connsiteX7" fmla="*/ 156620 w 609114"/>
                <a:gd name="connsiteY7" fmla="*/ 232091 h 583332"/>
                <a:gd name="connsiteX8" fmla="*/ 134427 w 609114"/>
                <a:gd name="connsiteY8" fmla="*/ 209933 h 583332"/>
                <a:gd name="connsiteX9" fmla="*/ 156620 w 609114"/>
                <a:gd name="connsiteY9" fmla="*/ 187775 h 583332"/>
                <a:gd name="connsiteX10" fmla="*/ 97204 w 609114"/>
                <a:gd name="connsiteY10" fmla="*/ 187775 h 583332"/>
                <a:gd name="connsiteX11" fmla="*/ 119397 w 609114"/>
                <a:gd name="connsiteY11" fmla="*/ 209933 h 583332"/>
                <a:gd name="connsiteX12" fmla="*/ 97204 w 609114"/>
                <a:gd name="connsiteY12" fmla="*/ 232091 h 583332"/>
                <a:gd name="connsiteX13" fmla="*/ 75011 w 609114"/>
                <a:gd name="connsiteY13" fmla="*/ 209933 h 583332"/>
                <a:gd name="connsiteX14" fmla="*/ 97204 w 609114"/>
                <a:gd name="connsiteY14" fmla="*/ 187775 h 583332"/>
                <a:gd name="connsiteX15" fmla="*/ 472482 w 609114"/>
                <a:gd name="connsiteY15" fmla="*/ 179095 h 583332"/>
                <a:gd name="connsiteX16" fmla="*/ 503413 w 609114"/>
                <a:gd name="connsiteY16" fmla="*/ 210049 h 583332"/>
                <a:gd name="connsiteX17" fmla="*/ 472482 w 609114"/>
                <a:gd name="connsiteY17" fmla="*/ 240910 h 583332"/>
                <a:gd name="connsiteX18" fmla="*/ 441457 w 609114"/>
                <a:gd name="connsiteY18" fmla="*/ 210049 h 583332"/>
                <a:gd name="connsiteX19" fmla="*/ 472482 w 609114"/>
                <a:gd name="connsiteY19" fmla="*/ 179095 h 583332"/>
                <a:gd name="connsiteX20" fmla="*/ 389662 w 609114"/>
                <a:gd name="connsiteY20" fmla="*/ 179095 h 583332"/>
                <a:gd name="connsiteX21" fmla="*/ 420569 w 609114"/>
                <a:gd name="connsiteY21" fmla="*/ 210049 h 583332"/>
                <a:gd name="connsiteX22" fmla="*/ 389662 w 609114"/>
                <a:gd name="connsiteY22" fmla="*/ 240910 h 583332"/>
                <a:gd name="connsiteX23" fmla="*/ 358754 w 609114"/>
                <a:gd name="connsiteY23" fmla="*/ 210049 h 583332"/>
                <a:gd name="connsiteX24" fmla="*/ 389662 w 609114"/>
                <a:gd name="connsiteY24" fmla="*/ 179095 h 583332"/>
                <a:gd name="connsiteX25" fmla="*/ 156620 w 609114"/>
                <a:gd name="connsiteY25" fmla="*/ 94446 h 583332"/>
                <a:gd name="connsiteX26" fmla="*/ 40942 w 609114"/>
                <a:gd name="connsiteY26" fmla="*/ 209967 h 583332"/>
                <a:gd name="connsiteX27" fmla="*/ 156620 w 609114"/>
                <a:gd name="connsiteY27" fmla="*/ 325488 h 583332"/>
                <a:gd name="connsiteX28" fmla="*/ 272205 w 609114"/>
                <a:gd name="connsiteY28" fmla="*/ 209967 h 583332"/>
                <a:gd name="connsiteX29" fmla="*/ 156620 w 609114"/>
                <a:gd name="connsiteY29" fmla="*/ 94446 h 583332"/>
                <a:gd name="connsiteX30" fmla="*/ 156620 w 609114"/>
                <a:gd name="connsiteY30" fmla="*/ 53559 h 583332"/>
                <a:gd name="connsiteX31" fmla="*/ 313240 w 609114"/>
                <a:gd name="connsiteY31" fmla="*/ 209967 h 583332"/>
                <a:gd name="connsiteX32" fmla="*/ 156620 w 609114"/>
                <a:gd name="connsiteY32" fmla="*/ 366375 h 583332"/>
                <a:gd name="connsiteX33" fmla="*/ 0 w 609114"/>
                <a:gd name="connsiteY33" fmla="*/ 209967 h 583332"/>
                <a:gd name="connsiteX34" fmla="*/ 156620 w 609114"/>
                <a:gd name="connsiteY34" fmla="*/ 53559 h 583332"/>
                <a:gd name="connsiteX35" fmla="*/ 389682 w 609114"/>
                <a:gd name="connsiteY35" fmla="*/ 0 h 583332"/>
                <a:gd name="connsiteX36" fmla="*/ 600080 w 609114"/>
                <a:gd name="connsiteY36" fmla="*/ 210048 h 583332"/>
                <a:gd name="connsiteX37" fmla="*/ 510852 w 609114"/>
                <a:gd name="connsiteY37" fmla="*/ 381442 h 583332"/>
                <a:gd name="connsiteX38" fmla="*/ 603702 w 609114"/>
                <a:gd name="connsiteY38" fmla="*/ 453281 h 583332"/>
                <a:gd name="connsiteX39" fmla="*/ 608623 w 609114"/>
                <a:gd name="connsiteY39" fmla="*/ 468112 h 583332"/>
                <a:gd name="connsiteX40" fmla="*/ 596831 w 609114"/>
                <a:gd name="connsiteY40" fmla="*/ 478401 h 583332"/>
                <a:gd name="connsiteX41" fmla="*/ 465541 w 609114"/>
                <a:gd name="connsiteY41" fmla="*/ 495550 h 583332"/>
                <a:gd name="connsiteX42" fmla="*/ 363591 w 609114"/>
                <a:gd name="connsiteY42" fmla="*/ 580088 h 583332"/>
                <a:gd name="connsiteX43" fmla="*/ 347993 w 609114"/>
                <a:gd name="connsiteY43" fmla="*/ 581757 h 583332"/>
                <a:gd name="connsiteX44" fmla="*/ 340472 w 609114"/>
                <a:gd name="connsiteY44" fmla="*/ 567945 h 583332"/>
                <a:gd name="connsiteX45" fmla="*/ 353842 w 609114"/>
                <a:gd name="connsiteY45" fmla="*/ 416851 h 583332"/>
                <a:gd name="connsiteX46" fmla="*/ 253471 w 609114"/>
                <a:gd name="connsiteY46" fmla="*/ 369762 h 583332"/>
                <a:gd name="connsiteX47" fmla="*/ 286897 w 609114"/>
                <a:gd name="connsiteY47" fmla="*/ 344085 h 583332"/>
                <a:gd name="connsiteX48" fmla="*/ 357463 w 609114"/>
                <a:gd name="connsiteY48" fmla="*/ 375973 h 583332"/>
                <a:gd name="connsiteX49" fmla="*/ 364613 w 609114"/>
                <a:gd name="connsiteY49" fmla="*/ 295606 h 583332"/>
                <a:gd name="connsiteX50" fmla="*/ 372969 w 609114"/>
                <a:gd name="connsiteY50" fmla="*/ 283926 h 583332"/>
                <a:gd name="connsiteX51" fmla="*/ 387361 w 609114"/>
                <a:gd name="connsiteY51" fmla="*/ 285687 h 583332"/>
                <a:gd name="connsiteX52" fmla="*/ 476683 w 609114"/>
                <a:gd name="connsiteY52" fmla="*/ 354931 h 583332"/>
                <a:gd name="connsiteX53" fmla="*/ 559134 w 609114"/>
                <a:gd name="connsiteY53" fmla="*/ 210048 h 583332"/>
                <a:gd name="connsiteX54" fmla="*/ 389682 w 609114"/>
                <a:gd name="connsiteY54" fmla="*/ 40879 h 583332"/>
                <a:gd name="connsiteX55" fmla="*/ 286897 w 609114"/>
                <a:gd name="connsiteY55" fmla="*/ 75825 h 583332"/>
                <a:gd name="connsiteX56" fmla="*/ 253471 w 609114"/>
                <a:gd name="connsiteY56" fmla="*/ 50241 h 583332"/>
                <a:gd name="connsiteX57" fmla="*/ 389682 w 609114"/>
                <a:gd name="connsiteY57" fmla="*/ 0 h 58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9114" h="583332">
                  <a:moveTo>
                    <a:pt x="215965" y="187775"/>
                  </a:moveTo>
                  <a:cubicBezTo>
                    <a:pt x="228222" y="187775"/>
                    <a:pt x="238158" y="197695"/>
                    <a:pt x="238158" y="209933"/>
                  </a:cubicBezTo>
                  <a:cubicBezTo>
                    <a:pt x="238158" y="222171"/>
                    <a:pt x="228222" y="232091"/>
                    <a:pt x="215965" y="232091"/>
                  </a:cubicBezTo>
                  <a:cubicBezTo>
                    <a:pt x="203708" y="232091"/>
                    <a:pt x="193772" y="222171"/>
                    <a:pt x="193772" y="209933"/>
                  </a:cubicBezTo>
                  <a:cubicBezTo>
                    <a:pt x="193772" y="197695"/>
                    <a:pt x="203708" y="187775"/>
                    <a:pt x="215965" y="187775"/>
                  </a:cubicBezTo>
                  <a:close/>
                  <a:moveTo>
                    <a:pt x="156620" y="187775"/>
                  </a:moveTo>
                  <a:cubicBezTo>
                    <a:pt x="168877" y="187775"/>
                    <a:pt x="178813" y="197695"/>
                    <a:pt x="178813" y="209933"/>
                  </a:cubicBezTo>
                  <a:cubicBezTo>
                    <a:pt x="178813" y="222171"/>
                    <a:pt x="168877" y="232091"/>
                    <a:pt x="156620" y="232091"/>
                  </a:cubicBezTo>
                  <a:cubicBezTo>
                    <a:pt x="144363" y="232091"/>
                    <a:pt x="134427" y="222171"/>
                    <a:pt x="134427" y="209933"/>
                  </a:cubicBezTo>
                  <a:cubicBezTo>
                    <a:pt x="134427" y="197695"/>
                    <a:pt x="144363" y="187775"/>
                    <a:pt x="156620" y="187775"/>
                  </a:cubicBezTo>
                  <a:close/>
                  <a:moveTo>
                    <a:pt x="97204" y="187775"/>
                  </a:moveTo>
                  <a:cubicBezTo>
                    <a:pt x="109461" y="187775"/>
                    <a:pt x="119397" y="197695"/>
                    <a:pt x="119397" y="209933"/>
                  </a:cubicBezTo>
                  <a:cubicBezTo>
                    <a:pt x="119397" y="222171"/>
                    <a:pt x="109461" y="232091"/>
                    <a:pt x="97204" y="232091"/>
                  </a:cubicBezTo>
                  <a:cubicBezTo>
                    <a:pt x="84947" y="232091"/>
                    <a:pt x="75011" y="222171"/>
                    <a:pt x="75011" y="209933"/>
                  </a:cubicBezTo>
                  <a:cubicBezTo>
                    <a:pt x="75011" y="197695"/>
                    <a:pt x="84947" y="187775"/>
                    <a:pt x="97204" y="187775"/>
                  </a:cubicBezTo>
                  <a:close/>
                  <a:moveTo>
                    <a:pt x="472482" y="179095"/>
                  </a:moveTo>
                  <a:cubicBezTo>
                    <a:pt x="489573" y="179095"/>
                    <a:pt x="503413" y="192904"/>
                    <a:pt x="503413" y="210049"/>
                  </a:cubicBezTo>
                  <a:cubicBezTo>
                    <a:pt x="503413" y="227009"/>
                    <a:pt x="489573" y="240910"/>
                    <a:pt x="472482" y="240910"/>
                  </a:cubicBezTo>
                  <a:cubicBezTo>
                    <a:pt x="455390" y="240910"/>
                    <a:pt x="441457" y="227009"/>
                    <a:pt x="441457" y="210049"/>
                  </a:cubicBezTo>
                  <a:cubicBezTo>
                    <a:pt x="441457" y="192996"/>
                    <a:pt x="455390" y="179095"/>
                    <a:pt x="472482" y="179095"/>
                  </a:cubicBezTo>
                  <a:close/>
                  <a:moveTo>
                    <a:pt x="389662" y="179095"/>
                  </a:moveTo>
                  <a:cubicBezTo>
                    <a:pt x="406740" y="179095"/>
                    <a:pt x="420569" y="192904"/>
                    <a:pt x="420569" y="210049"/>
                  </a:cubicBezTo>
                  <a:cubicBezTo>
                    <a:pt x="420569" y="227009"/>
                    <a:pt x="406740" y="240910"/>
                    <a:pt x="389662" y="240910"/>
                  </a:cubicBezTo>
                  <a:cubicBezTo>
                    <a:pt x="372584" y="240910"/>
                    <a:pt x="358754" y="227009"/>
                    <a:pt x="358754" y="210049"/>
                  </a:cubicBezTo>
                  <a:cubicBezTo>
                    <a:pt x="358754" y="192996"/>
                    <a:pt x="372584" y="179095"/>
                    <a:pt x="389662" y="179095"/>
                  </a:cubicBezTo>
                  <a:close/>
                  <a:moveTo>
                    <a:pt x="156620" y="94446"/>
                  </a:moveTo>
                  <a:cubicBezTo>
                    <a:pt x="92839" y="94446"/>
                    <a:pt x="40942" y="146273"/>
                    <a:pt x="40942" y="209967"/>
                  </a:cubicBezTo>
                  <a:cubicBezTo>
                    <a:pt x="40942" y="273661"/>
                    <a:pt x="92839" y="325488"/>
                    <a:pt x="156620" y="325488"/>
                  </a:cubicBezTo>
                  <a:cubicBezTo>
                    <a:pt x="220400" y="325488"/>
                    <a:pt x="272205" y="273661"/>
                    <a:pt x="272205" y="209967"/>
                  </a:cubicBezTo>
                  <a:cubicBezTo>
                    <a:pt x="272205" y="146273"/>
                    <a:pt x="220400" y="94446"/>
                    <a:pt x="156620" y="94446"/>
                  </a:cubicBezTo>
                  <a:close/>
                  <a:moveTo>
                    <a:pt x="156620" y="53559"/>
                  </a:moveTo>
                  <a:cubicBezTo>
                    <a:pt x="242960" y="53559"/>
                    <a:pt x="313240" y="123743"/>
                    <a:pt x="313240" y="209967"/>
                  </a:cubicBezTo>
                  <a:cubicBezTo>
                    <a:pt x="313240" y="296191"/>
                    <a:pt x="242960" y="366375"/>
                    <a:pt x="156620" y="366375"/>
                  </a:cubicBezTo>
                  <a:cubicBezTo>
                    <a:pt x="70279" y="366375"/>
                    <a:pt x="0" y="296191"/>
                    <a:pt x="0" y="209967"/>
                  </a:cubicBezTo>
                  <a:cubicBezTo>
                    <a:pt x="0" y="123743"/>
                    <a:pt x="70279" y="53559"/>
                    <a:pt x="156620" y="53559"/>
                  </a:cubicBezTo>
                  <a:close/>
                  <a:moveTo>
                    <a:pt x="389682" y="0"/>
                  </a:moveTo>
                  <a:cubicBezTo>
                    <a:pt x="505652" y="0"/>
                    <a:pt x="600080" y="94179"/>
                    <a:pt x="600080" y="210048"/>
                  </a:cubicBezTo>
                  <a:cubicBezTo>
                    <a:pt x="600080" y="280774"/>
                    <a:pt x="564705" y="343344"/>
                    <a:pt x="510852" y="381442"/>
                  </a:cubicBezTo>
                  <a:lnTo>
                    <a:pt x="603702" y="453281"/>
                  </a:lnTo>
                  <a:cubicBezTo>
                    <a:pt x="608158" y="456803"/>
                    <a:pt x="610108" y="462643"/>
                    <a:pt x="608623" y="468112"/>
                  </a:cubicBezTo>
                  <a:cubicBezTo>
                    <a:pt x="607137" y="473581"/>
                    <a:pt x="602495" y="477660"/>
                    <a:pt x="596831" y="478401"/>
                  </a:cubicBezTo>
                  <a:lnTo>
                    <a:pt x="465541" y="495550"/>
                  </a:lnTo>
                  <a:lnTo>
                    <a:pt x="363591" y="580088"/>
                  </a:lnTo>
                  <a:cubicBezTo>
                    <a:pt x="359135" y="583703"/>
                    <a:pt x="353006" y="584352"/>
                    <a:pt x="347993" y="581757"/>
                  </a:cubicBezTo>
                  <a:cubicBezTo>
                    <a:pt x="342886" y="579068"/>
                    <a:pt x="340007" y="573692"/>
                    <a:pt x="340472" y="567945"/>
                  </a:cubicBezTo>
                  <a:lnTo>
                    <a:pt x="353842" y="416851"/>
                  </a:lnTo>
                  <a:cubicBezTo>
                    <a:pt x="315959" y="410363"/>
                    <a:pt x="281605" y="393677"/>
                    <a:pt x="253471" y="369762"/>
                  </a:cubicBezTo>
                  <a:cubicBezTo>
                    <a:pt x="265542" y="362439"/>
                    <a:pt x="276777" y="353911"/>
                    <a:pt x="286897" y="344085"/>
                  </a:cubicBezTo>
                  <a:cubicBezTo>
                    <a:pt x="307231" y="359751"/>
                    <a:pt x="331280" y="370782"/>
                    <a:pt x="357463" y="375973"/>
                  </a:cubicBezTo>
                  <a:lnTo>
                    <a:pt x="364613" y="295606"/>
                  </a:lnTo>
                  <a:cubicBezTo>
                    <a:pt x="365077" y="290507"/>
                    <a:pt x="368234" y="285965"/>
                    <a:pt x="372969" y="283926"/>
                  </a:cubicBezTo>
                  <a:cubicBezTo>
                    <a:pt x="377797" y="281887"/>
                    <a:pt x="383183" y="282536"/>
                    <a:pt x="387361" y="285687"/>
                  </a:cubicBezTo>
                  <a:lnTo>
                    <a:pt x="476683" y="354931"/>
                  </a:lnTo>
                  <a:cubicBezTo>
                    <a:pt x="525986" y="325268"/>
                    <a:pt x="559134" y="271505"/>
                    <a:pt x="559134" y="210048"/>
                  </a:cubicBezTo>
                  <a:cubicBezTo>
                    <a:pt x="559134" y="116704"/>
                    <a:pt x="483089" y="40879"/>
                    <a:pt x="389682" y="40879"/>
                  </a:cubicBezTo>
                  <a:cubicBezTo>
                    <a:pt x="350964" y="40879"/>
                    <a:pt x="315402" y="53949"/>
                    <a:pt x="286897" y="75825"/>
                  </a:cubicBezTo>
                  <a:cubicBezTo>
                    <a:pt x="276777" y="66092"/>
                    <a:pt x="265542" y="57564"/>
                    <a:pt x="253471" y="50241"/>
                  </a:cubicBezTo>
                  <a:cubicBezTo>
                    <a:pt x="290240" y="19003"/>
                    <a:pt x="337779" y="0"/>
                    <a:pt x="389682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Group 89"/>
          <p:cNvGrpSpPr/>
          <p:nvPr/>
        </p:nvGrpSpPr>
        <p:grpSpPr>
          <a:xfrm>
            <a:off x="7673700" y="3711388"/>
            <a:ext cx="1178364" cy="1179351"/>
            <a:chOff x="5696894" y="2915264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5696894" y="2915264"/>
              <a:ext cx="843049" cy="843755"/>
            </a:xfrm>
            <a:prstGeom prst="ellipse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 57"/>
            <p:cNvSpPr>
              <a:spLocks noEditPoints="1"/>
            </p:cNvSpPr>
            <p:nvPr/>
          </p:nvSpPr>
          <p:spPr bwMode="auto">
            <a:xfrm>
              <a:off x="5972842" y="3208084"/>
              <a:ext cx="291152" cy="258114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7"/>
                </a:cxn>
                <a:cxn ang="0">
                  <a:pos x="6" y="58"/>
                </a:cxn>
                <a:cxn ang="0">
                  <a:pos x="4" y="58"/>
                </a:cxn>
                <a:cxn ang="0">
                  <a:pos x="2" y="57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7" y="9"/>
                </a:cxn>
                <a:cxn ang="0">
                  <a:pos x="65" y="36"/>
                </a:cxn>
                <a:cxn ang="0">
                  <a:pos x="63" y="38"/>
                </a:cxn>
                <a:cxn ang="0">
                  <a:pos x="49" y="43"/>
                </a:cxn>
                <a:cxn ang="0">
                  <a:pos x="31" y="37"/>
                </a:cxn>
                <a:cxn ang="0">
                  <a:pos x="13" y="43"/>
                </a:cxn>
                <a:cxn ang="0">
                  <a:pos x="12" y="43"/>
                </a:cxn>
                <a:cxn ang="0">
                  <a:pos x="10" y="41"/>
                </a:cxn>
                <a:cxn ang="0">
                  <a:pos x="10" y="13"/>
                </a:cxn>
                <a:cxn ang="0">
                  <a:pos x="11" y="11"/>
                </a:cxn>
                <a:cxn ang="0">
                  <a:pos x="14" y="9"/>
                </a:cxn>
                <a:cxn ang="0">
                  <a:pos x="30" y="4"/>
                </a:cxn>
                <a:cxn ang="0">
                  <a:pos x="46" y="9"/>
                </a:cxn>
                <a:cxn ang="0">
                  <a:pos x="49" y="10"/>
                </a:cxn>
                <a:cxn ang="0">
                  <a:pos x="63" y="4"/>
                </a:cxn>
                <a:cxn ang="0">
                  <a:pos x="65" y="7"/>
                </a:cxn>
                <a:cxn ang="0">
                  <a:pos x="65" y="36"/>
                </a:cxn>
              </a:cxnLst>
              <a:rect l="0" t="0" r="r" b="b"/>
              <a:pathLst>
                <a:path w="65" h="58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/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Group 85"/>
          <p:cNvGrpSpPr/>
          <p:nvPr/>
        </p:nvGrpSpPr>
        <p:grpSpPr>
          <a:xfrm>
            <a:off x="2999624" y="2578924"/>
            <a:ext cx="976123" cy="976939"/>
            <a:chOff x="2347176" y="2092666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Oval 48"/>
            <p:cNvSpPr>
              <a:spLocks noChangeAspect="1"/>
            </p:cNvSpPr>
            <p:nvPr/>
          </p:nvSpPr>
          <p:spPr>
            <a:xfrm>
              <a:off x="2347176" y="2092666"/>
              <a:ext cx="843049" cy="843755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65"/>
            <p:cNvSpPr>
              <a:spLocks noEditPoints="1"/>
            </p:cNvSpPr>
            <p:nvPr/>
          </p:nvSpPr>
          <p:spPr bwMode="auto">
            <a:xfrm>
              <a:off x="2613447" y="2331761"/>
              <a:ext cx="310506" cy="365563"/>
            </a:xfrm>
            <a:custGeom>
              <a:avLst/>
              <a:gdLst>
                <a:gd name="connsiteX0" fmla="*/ 37894 w 513787"/>
                <a:gd name="connsiteY0" fmla="*/ 431508 h 604887"/>
                <a:gd name="connsiteX1" fmla="*/ 426498 w 513787"/>
                <a:gd name="connsiteY1" fmla="*/ 431508 h 604887"/>
                <a:gd name="connsiteX2" fmla="*/ 426498 w 513787"/>
                <a:gd name="connsiteY2" fmla="*/ 534886 h 604887"/>
                <a:gd name="connsiteX3" fmla="*/ 37894 w 513787"/>
                <a:gd name="connsiteY3" fmla="*/ 534886 h 604887"/>
                <a:gd name="connsiteX4" fmla="*/ 37894 w 513787"/>
                <a:gd name="connsiteY4" fmla="*/ 250790 h 604887"/>
                <a:gd name="connsiteX5" fmla="*/ 379360 w 513787"/>
                <a:gd name="connsiteY5" fmla="*/ 250790 h 604887"/>
                <a:gd name="connsiteX6" fmla="*/ 379360 w 513787"/>
                <a:gd name="connsiteY6" fmla="*/ 354168 h 604887"/>
                <a:gd name="connsiteX7" fmla="*/ 37894 w 513787"/>
                <a:gd name="connsiteY7" fmla="*/ 354168 h 604887"/>
                <a:gd name="connsiteX8" fmla="*/ 37894 w 513787"/>
                <a:gd name="connsiteY8" fmla="*/ 70071 h 604887"/>
                <a:gd name="connsiteX9" fmla="*/ 513787 w 513787"/>
                <a:gd name="connsiteY9" fmla="*/ 70071 h 604887"/>
                <a:gd name="connsiteX10" fmla="*/ 513787 w 513787"/>
                <a:gd name="connsiteY10" fmla="*/ 173449 h 604887"/>
                <a:gd name="connsiteX11" fmla="*/ 37894 w 513787"/>
                <a:gd name="connsiteY11" fmla="*/ 173449 h 604887"/>
                <a:gd name="connsiteX12" fmla="*/ 0 w 513787"/>
                <a:gd name="connsiteY12" fmla="*/ 0 h 604887"/>
                <a:gd name="connsiteX13" fmla="*/ 15172 w 513787"/>
                <a:gd name="connsiteY13" fmla="*/ 0 h 604887"/>
                <a:gd name="connsiteX14" fmla="*/ 15172 w 513787"/>
                <a:gd name="connsiteY14" fmla="*/ 604887 h 604887"/>
                <a:gd name="connsiteX15" fmla="*/ 0 w 513787"/>
                <a:gd name="connsiteY15" fmla="*/ 604887 h 60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787" h="604887">
                  <a:moveTo>
                    <a:pt x="37894" y="431508"/>
                  </a:moveTo>
                  <a:lnTo>
                    <a:pt x="426498" y="431508"/>
                  </a:lnTo>
                  <a:lnTo>
                    <a:pt x="426498" y="534886"/>
                  </a:lnTo>
                  <a:lnTo>
                    <a:pt x="37894" y="534886"/>
                  </a:lnTo>
                  <a:close/>
                  <a:moveTo>
                    <a:pt x="37894" y="250790"/>
                  </a:moveTo>
                  <a:lnTo>
                    <a:pt x="379360" y="250790"/>
                  </a:lnTo>
                  <a:lnTo>
                    <a:pt x="379360" y="354168"/>
                  </a:lnTo>
                  <a:lnTo>
                    <a:pt x="37894" y="354168"/>
                  </a:lnTo>
                  <a:close/>
                  <a:moveTo>
                    <a:pt x="37894" y="70071"/>
                  </a:moveTo>
                  <a:lnTo>
                    <a:pt x="513787" y="70071"/>
                  </a:lnTo>
                  <a:lnTo>
                    <a:pt x="513787" y="173449"/>
                  </a:lnTo>
                  <a:lnTo>
                    <a:pt x="37894" y="173449"/>
                  </a:lnTo>
                  <a:close/>
                  <a:moveTo>
                    <a:pt x="0" y="0"/>
                  </a:moveTo>
                  <a:lnTo>
                    <a:pt x="15172" y="0"/>
                  </a:lnTo>
                  <a:lnTo>
                    <a:pt x="15172" y="604887"/>
                  </a:lnTo>
                  <a:lnTo>
                    <a:pt x="0" y="60488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0" name="Straight Connector 109"/>
          <p:cNvCxnSpPr/>
          <p:nvPr/>
        </p:nvCxnSpPr>
        <p:spPr>
          <a:xfrm rot="5400000" flipH="1" flipV="1">
            <a:off x="2577564" y="3498153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 flipH="1" flipV="1">
            <a:off x="5540345" y="3498153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 flipH="1" flipV="1">
            <a:off x="8788943" y="3452122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6200000" flipH="1">
            <a:off x="7296243" y="3498154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16200000" flipH="1">
            <a:off x="3957247" y="3498154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1105168" y="1684030"/>
            <a:ext cx="2820538" cy="894893"/>
            <a:chOff x="1023085" y="4490740"/>
            <a:chExt cx="2820538" cy="1635136"/>
          </a:xfrm>
        </p:grpSpPr>
        <p:sp>
          <p:nvSpPr>
            <p:cNvPr id="46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47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785764" y="1684030"/>
            <a:ext cx="2820538" cy="894893"/>
            <a:chOff x="1023085" y="4490740"/>
            <a:chExt cx="2820538" cy="1635136"/>
          </a:xfrm>
        </p:grpSpPr>
        <p:sp>
          <p:nvSpPr>
            <p:cNvPr id="50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solidFill>
                    <a:schemeClr val="accent2"/>
                  </a:solidFill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1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66359" y="1684030"/>
            <a:ext cx="2820538" cy="894893"/>
            <a:chOff x="1023085" y="4490740"/>
            <a:chExt cx="2820538" cy="1635136"/>
          </a:xfrm>
        </p:grpSpPr>
        <p:sp>
          <p:nvSpPr>
            <p:cNvPr id="53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4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41959" y="4908501"/>
            <a:ext cx="2820538" cy="894893"/>
            <a:chOff x="1023085" y="4490740"/>
            <a:chExt cx="2820538" cy="1635136"/>
          </a:xfrm>
        </p:grpSpPr>
        <p:sp>
          <p:nvSpPr>
            <p:cNvPr id="64" name="Rectangle 26"/>
            <p:cNvSpPr/>
            <p:nvPr/>
          </p:nvSpPr>
          <p:spPr>
            <a:xfrm>
              <a:off x="1023085" y="4490740"/>
              <a:ext cx="2457329" cy="717032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solidFill>
                    <a:schemeClr val="accent2"/>
                  </a:solidFill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66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422555" y="4908501"/>
            <a:ext cx="2820538" cy="894893"/>
            <a:chOff x="1023085" y="4490740"/>
            <a:chExt cx="2820538" cy="1635136"/>
          </a:xfrm>
        </p:grpSpPr>
        <p:sp>
          <p:nvSpPr>
            <p:cNvPr id="7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8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103150" y="4908501"/>
            <a:ext cx="2820538" cy="894893"/>
            <a:chOff x="1023085" y="4490740"/>
            <a:chExt cx="2820538" cy="1635136"/>
          </a:xfrm>
        </p:grpSpPr>
        <p:sp>
          <p:nvSpPr>
            <p:cNvPr id="10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solidFill>
                    <a:schemeClr val="accent2"/>
                  </a:solidFill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11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139BA8C7-B100-4F0D-BF1A-8A22D4836AC9}"/>
              </a:ext>
            </a:extLst>
          </p:cNvPr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BB25A53-D90C-4D60-9A00-5DBFC718E93A}"/>
              </a:ext>
            </a:extLst>
          </p:cNvPr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椭圆 37"/>
          <p:cNvSpPr>
            <a:spLocks noChangeAspect="1"/>
          </p:cNvSpPr>
          <p:nvPr/>
        </p:nvSpPr>
        <p:spPr>
          <a:xfrm>
            <a:off x="1086311" y="2528595"/>
            <a:ext cx="2534664" cy="25365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39" name="空心弧 2"/>
          <p:cNvSpPr>
            <a:spLocks noChangeAspect="1" noChangeArrowheads="1"/>
          </p:cNvSpPr>
          <p:nvPr/>
        </p:nvSpPr>
        <p:spPr bwMode="auto">
          <a:xfrm>
            <a:off x="450781" y="1896792"/>
            <a:ext cx="3805723" cy="3801997"/>
          </a:xfrm>
          <a:custGeom>
            <a:avLst/>
            <a:gdLst>
              <a:gd name="T0" fmla="*/ 1216257 w 4320000"/>
              <a:gd name="T1" fmla="*/ 0 h 4320000"/>
              <a:gd name="T2" fmla="*/ 2432513 w 4320000"/>
              <a:gd name="T3" fmla="*/ 1213875 h 4320000"/>
              <a:gd name="T4" fmla="*/ 1216257 w 4320000"/>
              <a:gd name="T5" fmla="*/ 2427751 h 4320000"/>
              <a:gd name="T6" fmla="*/ 1216257 w 4320000"/>
              <a:gd name="T7" fmla="*/ 2354918 h 4320000"/>
              <a:gd name="T8" fmla="*/ 2359538 w 4320000"/>
              <a:gd name="T9" fmla="*/ 1213875 h 4320000"/>
              <a:gd name="T10" fmla="*/ 1216257 w 4320000"/>
              <a:gd name="T11" fmla="*/ 72833 h 4320000"/>
              <a:gd name="T12" fmla="*/ 1216257 w 4320000"/>
              <a:gd name="T13" fmla="*/ 0 h 43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20000" h="4320000">
                <a:moveTo>
                  <a:pt x="2160000" y="0"/>
                </a:moveTo>
                <a:cubicBezTo>
                  <a:pt x="3352935" y="0"/>
                  <a:pt x="4320000" y="967065"/>
                  <a:pt x="4320000" y="2160000"/>
                </a:cubicBezTo>
                <a:cubicBezTo>
                  <a:pt x="4320000" y="3352935"/>
                  <a:pt x="3352935" y="4320000"/>
                  <a:pt x="2160000" y="4320000"/>
                </a:cubicBezTo>
                <a:lnTo>
                  <a:pt x="2160000" y="4190400"/>
                </a:lnTo>
                <a:cubicBezTo>
                  <a:pt x="3281359" y="4190400"/>
                  <a:pt x="4190400" y="3281359"/>
                  <a:pt x="4190400" y="2160000"/>
                </a:cubicBezTo>
                <a:cubicBezTo>
                  <a:pt x="4190400" y="1038641"/>
                  <a:pt x="3281359" y="129600"/>
                  <a:pt x="2160000" y="129600"/>
                </a:cubicBezTo>
                <a:lnTo>
                  <a:pt x="21600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0" name="椭圆 39"/>
          <p:cNvSpPr>
            <a:spLocks noChangeAspect="1"/>
          </p:cNvSpPr>
          <p:nvPr/>
        </p:nvSpPr>
        <p:spPr>
          <a:xfrm>
            <a:off x="3140135" y="2057073"/>
            <a:ext cx="396972" cy="39510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41" name="椭圆 40"/>
          <p:cNvSpPr>
            <a:spLocks noChangeAspect="1"/>
          </p:cNvSpPr>
          <p:nvPr/>
        </p:nvSpPr>
        <p:spPr>
          <a:xfrm>
            <a:off x="3932216" y="3085849"/>
            <a:ext cx="396974" cy="395109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42" name="椭圆 41"/>
          <p:cNvSpPr>
            <a:spLocks noChangeAspect="1"/>
          </p:cNvSpPr>
          <p:nvPr/>
        </p:nvSpPr>
        <p:spPr>
          <a:xfrm>
            <a:off x="3932216" y="4112761"/>
            <a:ext cx="396974" cy="39697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3140135" y="5141537"/>
            <a:ext cx="396972" cy="395109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>
            <a:off x="3535244" y="2254627"/>
            <a:ext cx="1766810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连接符 12"/>
          <p:cNvCxnSpPr>
            <a:cxnSpLocks noChangeShapeType="1"/>
            <a:stCxn id="41" idx="6"/>
            <a:endCxn id="23" idx="2"/>
          </p:cNvCxnSpPr>
          <p:nvPr/>
        </p:nvCxnSpPr>
        <p:spPr bwMode="auto">
          <a:xfrm>
            <a:off x="4329190" y="3283403"/>
            <a:ext cx="2475025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连接符 13"/>
          <p:cNvCxnSpPr>
            <a:cxnSpLocks noChangeShapeType="1"/>
            <a:stCxn id="42" idx="6"/>
            <a:endCxn id="24" idx="2"/>
          </p:cNvCxnSpPr>
          <p:nvPr/>
        </p:nvCxnSpPr>
        <p:spPr bwMode="auto">
          <a:xfrm>
            <a:off x="4329190" y="4312179"/>
            <a:ext cx="2475025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14"/>
          <p:cNvCxnSpPr>
            <a:cxnSpLocks noChangeShapeType="1"/>
            <a:stCxn id="43" idx="6"/>
            <a:endCxn id="25" idx="2"/>
          </p:cNvCxnSpPr>
          <p:nvPr/>
        </p:nvCxnSpPr>
        <p:spPr bwMode="auto">
          <a:xfrm>
            <a:off x="3535244" y="5340954"/>
            <a:ext cx="1766810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文本框 22"/>
          <p:cNvSpPr txBox="1">
            <a:spLocks noChangeArrowheads="1"/>
          </p:cNvSpPr>
          <p:nvPr/>
        </p:nvSpPr>
        <p:spPr bwMode="auto">
          <a:xfrm>
            <a:off x="7596297" y="3911478"/>
            <a:ext cx="16052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defTabSz="1219200" fontAlgn="base">
              <a:spcBef>
                <a:spcPct val="0"/>
              </a:spcBef>
              <a:spcAft>
                <a:spcPts val="1065"/>
              </a:spcAft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49" name="文本框 23"/>
          <p:cNvSpPr txBox="1">
            <a:spLocks noChangeArrowheads="1"/>
          </p:cNvSpPr>
          <p:nvPr/>
        </p:nvSpPr>
        <p:spPr bwMode="auto">
          <a:xfrm>
            <a:off x="7596297" y="2886430"/>
            <a:ext cx="16052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defTabSz="1219200" fontAlgn="base">
              <a:spcBef>
                <a:spcPct val="0"/>
              </a:spcBef>
              <a:spcAft>
                <a:spcPts val="1065"/>
              </a:spcAft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17" name="文本框 25"/>
          <p:cNvSpPr txBox="1"/>
          <p:nvPr/>
        </p:nvSpPr>
        <p:spPr>
          <a:xfrm>
            <a:off x="6096000" y="2122304"/>
            <a:ext cx="3777768" cy="650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Arial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26"/>
          <p:cNvSpPr txBox="1"/>
          <p:nvPr/>
        </p:nvSpPr>
        <p:spPr>
          <a:xfrm>
            <a:off x="7598162" y="3151079"/>
            <a:ext cx="3587668" cy="650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Arial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27"/>
          <p:cNvSpPr txBox="1"/>
          <p:nvPr/>
        </p:nvSpPr>
        <p:spPr>
          <a:xfrm>
            <a:off x="7596297" y="4237630"/>
            <a:ext cx="3589532" cy="650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Arial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8"/>
          <p:cNvSpPr txBox="1"/>
          <p:nvPr/>
        </p:nvSpPr>
        <p:spPr>
          <a:xfrm>
            <a:off x="6096000" y="5262679"/>
            <a:ext cx="3777768" cy="650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Arial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302054" y="1857654"/>
            <a:ext cx="793946" cy="793947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200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800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6804215" y="2886430"/>
            <a:ext cx="792082" cy="79394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804215" y="3915206"/>
            <a:ext cx="792082" cy="792082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200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800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椭圆 24"/>
          <p:cNvSpPr>
            <a:spLocks noChangeAspect="1"/>
          </p:cNvSpPr>
          <p:nvPr/>
        </p:nvSpPr>
        <p:spPr>
          <a:xfrm>
            <a:off x="5302054" y="4943982"/>
            <a:ext cx="793946" cy="7920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26" name="文本框 21"/>
          <p:cNvSpPr txBox="1">
            <a:spLocks noChangeArrowheads="1"/>
          </p:cNvSpPr>
          <p:nvPr/>
        </p:nvSpPr>
        <p:spPr bwMode="auto">
          <a:xfrm>
            <a:off x="6096000" y="1799878"/>
            <a:ext cx="16052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ts val="1065"/>
              </a:spcAft>
              <a:buNone/>
            </a:pPr>
            <a:r>
              <a:rPr lang="zh-CN" altLang="en-US" sz="16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27" name="文本框 24"/>
          <p:cNvSpPr txBox="1">
            <a:spLocks noChangeArrowheads="1"/>
          </p:cNvSpPr>
          <p:nvPr/>
        </p:nvSpPr>
        <p:spPr bwMode="auto">
          <a:xfrm>
            <a:off x="6096000" y="4943982"/>
            <a:ext cx="16052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defTabSz="1219200" fontAlgn="base">
              <a:spcBef>
                <a:spcPct val="0"/>
              </a:spcBef>
              <a:spcAft>
                <a:spcPts val="1065"/>
              </a:spcAft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28" name="KSO_Shape"/>
          <p:cNvSpPr>
            <a:spLocks noChangeAspect="1" noChangeArrowheads="1"/>
          </p:cNvSpPr>
          <p:nvPr/>
        </p:nvSpPr>
        <p:spPr bwMode="auto">
          <a:xfrm>
            <a:off x="5451152" y="2089096"/>
            <a:ext cx="475249" cy="364609"/>
          </a:xfrm>
          <a:custGeom>
            <a:avLst/>
            <a:gdLst>
              <a:gd name="connsiteX0" fmla="*/ 304137 w 608344"/>
              <a:gd name="connsiteY0" fmla="*/ 315780 h 466720"/>
              <a:gd name="connsiteX1" fmla="*/ 318320 w 608344"/>
              <a:gd name="connsiteY1" fmla="*/ 329964 h 466720"/>
              <a:gd name="connsiteX2" fmla="*/ 289953 w 608344"/>
              <a:gd name="connsiteY2" fmla="*/ 329964 h 466720"/>
              <a:gd name="connsiteX3" fmla="*/ 242397 w 608344"/>
              <a:gd name="connsiteY3" fmla="*/ 307242 h 466720"/>
              <a:gd name="connsiteX4" fmla="*/ 243560 w 608344"/>
              <a:gd name="connsiteY4" fmla="*/ 307242 h 466720"/>
              <a:gd name="connsiteX5" fmla="*/ 243560 w 608344"/>
              <a:gd name="connsiteY5" fmla="*/ 330049 h 466720"/>
              <a:gd name="connsiteX6" fmla="*/ 225594 w 608344"/>
              <a:gd name="connsiteY6" fmla="*/ 330049 h 466720"/>
              <a:gd name="connsiteX7" fmla="*/ 211117 w 608344"/>
              <a:gd name="connsiteY7" fmla="*/ 344442 h 466720"/>
              <a:gd name="connsiteX8" fmla="*/ 211117 w 608344"/>
              <a:gd name="connsiteY8" fmla="*/ 442346 h 466720"/>
              <a:gd name="connsiteX9" fmla="*/ 214779 w 608344"/>
              <a:gd name="connsiteY9" fmla="*/ 451863 h 466720"/>
              <a:gd name="connsiteX10" fmla="*/ 224547 w 608344"/>
              <a:gd name="connsiteY10" fmla="*/ 451863 h 466720"/>
              <a:gd name="connsiteX11" fmla="*/ 217454 w 608344"/>
              <a:gd name="connsiteY11" fmla="*/ 442172 h 466720"/>
              <a:gd name="connsiteX12" fmla="*/ 217454 w 608344"/>
              <a:gd name="connsiteY12" fmla="*/ 346879 h 466720"/>
              <a:gd name="connsiteX13" fmla="*/ 227687 w 608344"/>
              <a:gd name="connsiteY13" fmla="*/ 336723 h 466720"/>
              <a:gd name="connsiteX14" fmla="*/ 380657 w 608344"/>
              <a:gd name="connsiteY14" fmla="*/ 336723 h 466720"/>
              <a:gd name="connsiteX15" fmla="*/ 390890 w 608344"/>
              <a:gd name="connsiteY15" fmla="*/ 346879 h 466720"/>
              <a:gd name="connsiteX16" fmla="*/ 390890 w 608344"/>
              <a:gd name="connsiteY16" fmla="*/ 442172 h 466720"/>
              <a:gd name="connsiteX17" fmla="*/ 383797 w 608344"/>
              <a:gd name="connsiteY17" fmla="*/ 451863 h 466720"/>
              <a:gd name="connsiteX18" fmla="*/ 393565 w 608344"/>
              <a:gd name="connsiteY18" fmla="*/ 451863 h 466720"/>
              <a:gd name="connsiteX19" fmla="*/ 397227 w 608344"/>
              <a:gd name="connsiteY19" fmla="*/ 442346 h 466720"/>
              <a:gd name="connsiteX20" fmla="*/ 397227 w 608344"/>
              <a:gd name="connsiteY20" fmla="*/ 344442 h 466720"/>
              <a:gd name="connsiteX21" fmla="*/ 382750 w 608344"/>
              <a:gd name="connsiteY21" fmla="*/ 330049 h 466720"/>
              <a:gd name="connsiteX22" fmla="*/ 364785 w 608344"/>
              <a:gd name="connsiteY22" fmla="*/ 330049 h 466720"/>
              <a:gd name="connsiteX23" fmla="*/ 364785 w 608344"/>
              <a:gd name="connsiteY23" fmla="*/ 307242 h 466720"/>
              <a:gd name="connsiteX24" fmla="*/ 384553 w 608344"/>
              <a:gd name="connsiteY24" fmla="*/ 316237 h 466720"/>
              <a:gd name="connsiteX25" fmla="*/ 467055 w 608344"/>
              <a:gd name="connsiteY25" fmla="*/ 412748 h 466720"/>
              <a:gd name="connsiteX26" fmla="*/ 467172 w 608344"/>
              <a:gd name="connsiteY26" fmla="*/ 412864 h 466720"/>
              <a:gd name="connsiteX27" fmla="*/ 467695 w 608344"/>
              <a:gd name="connsiteY27" fmla="*/ 413503 h 466720"/>
              <a:gd name="connsiteX28" fmla="*/ 467986 w 608344"/>
              <a:gd name="connsiteY28" fmla="*/ 413909 h 466720"/>
              <a:gd name="connsiteX29" fmla="*/ 468451 w 608344"/>
              <a:gd name="connsiteY29" fmla="*/ 414489 h 466720"/>
              <a:gd name="connsiteX30" fmla="*/ 468742 w 608344"/>
              <a:gd name="connsiteY30" fmla="*/ 414953 h 466720"/>
              <a:gd name="connsiteX31" fmla="*/ 469148 w 608344"/>
              <a:gd name="connsiteY31" fmla="*/ 415534 h 466720"/>
              <a:gd name="connsiteX32" fmla="*/ 469439 w 608344"/>
              <a:gd name="connsiteY32" fmla="*/ 415998 h 466720"/>
              <a:gd name="connsiteX33" fmla="*/ 469788 w 608344"/>
              <a:gd name="connsiteY33" fmla="*/ 416578 h 466720"/>
              <a:gd name="connsiteX34" fmla="*/ 470079 w 608344"/>
              <a:gd name="connsiteY34" fmla="*/ 417101 h 466720"/>
              <a:gd name="connsiteX35" fmla="*/ 470369 w 608344"/>
              <a:gd name="connsiteY35" fmla="*/ 417681 h 466720"/>
              <a:gd name="connsiteX36" fmla="*/ 470660 w 608344"/>
              <a:gd name="connsiteY36" fmla="*/ 418261 h 466720"/>
              <a:gd name="connsiteX37" fmla="*/ 470951 w 608344"/>
              <a:gd name="connsiteY37" fmla="*/ 418842 h 466720"/>
              <a:gd name="connsiteX38" fmla="*/ 471183 w 608344"/>
              <a:gd name="connsiteY38" fmla="*/ 419364 h 466720"/>
              <a:gd name="connsiteX39" fmla="*/ 471416 w 608344"/>
              <a:gd name="connsiteY39" fmla="*/ 420002 h 466720"/>
              <a:gd name="connsiteX40" fmla="*/ 471649 w 608344"/>
              <a:gd name="connsiteY40" fmla="*/ 420525 h 466720"/>
              <a:gd name="connsiteX41" fmla="*/ 471881 w 608344"/>
              <a:gd name="connsiteY41" fmla="*/ 421221 h 466720"/>
              <a:gd name="connsiteX42" fmla="*/ 472056 w 608344"/>
              <a:gd name="connsiteY42" fmla="*/ 421743 h 466720"/>
              <a:gd name="connsiteX43" fmla="*/ 472288 w 608344"/>
              <a:gd name="connsiteY43" fmla="*/ 422440 h 466720"/>
              <a:gd name="connsiteX44" fmla="*/ 472404 w 608344"/>
              <a:gd name="connsiteY44" fmla="*/ 422962 h 466720"/>
              <a:gd name="connsiteX45" fmla="*/ 472579 w 608344"/>
              <a:gd name="connsiteY45" fmla="*/ 423659 h 466720"/>
              <a:gd name="connsiteX46" fmla="*/ 472695 w 608344"/>
              <a:gd name="connsiteY46" fmla="*/ 424181 h 466720"/>
              <a:gd name="connsiteX47" fmla="*/ 472811 w 608344"/>
              <a:gd name="connsiteY47" fmla="*/ 424819 h 466720"/>
              <a:gd name="connsiteX48" fmla="*/ 472928 w 608344"/>
              <a:gd name="connsiteY48" fmla="*/ 425458 h 466720"/>
              <a:gd name="connsiteX49" fmla="*/ 472986 w 608344"/>
              <a:gd name="connsiteY49" fmla="*/ 426038 h 466720"/>
              <a:gd name="connsiteX50" fmla="*/ 473102 w 608344"/>
              <a:gd name="connsiteY50" fmla="*/ 426734 h 466720"/>
              <a:gd name="connsiteX51" fmla="*/ 473160 w 608344"/>
              <a:gd name="connsiteY51" fmla="*/ 427257 h 466720"/>
              <a:gd name="connsiteX52" fmla="*/ 473218 w 608344"/>
              <a:gd name="connsiteY52" fmla="*/ 428011 h 466720"/>
              <a:gd name="connsiteX53" fmla="*/ 473218 w 608344"/>
              <a:gd name="connsiteY53" fmla="*/ 428533 h 466720"/>
              <a:gd name="connsiteX54" fmla="*/ 473218 w 608344"/>
              <a:gd name="connsiteY54" fmla="*/ 429288 h 466720"/>
              <a:gd name="connsiteX55" fmla="*/ 473218 w 608344"/>
              <a:gd name="connsiteY55" fmla="*/ 429520 h 466720"/>
              <a:gd name="connsiteX56" fmla="*/ 473218 w 608344"/>
              <a:gd name="connsiteY56" fmla="*/ 429868 h 466720"/>
              <a:gd name="connsiteX57" fmla="*/ 473218 w 608344"/>
              <a:gd name="connsiteY57" fmla="*/ 430565 h 466720"/>
              <a:gd name="connsiteX58" fmla="*/ 473160 w 608344"/>
              <a:gd name="connsiteY58" fmla="*/ 431203 h 466720"/>
              <a:gd name="connsiteX59" fmla="*/ 473160 w 608344"/>
              <a:gd name="connsiteY59" fmla="*/ 431783 h 466720"/>
              <a:gd name="connsiteX60" fmla="*/ 473044 w 608344"/>
              <a:gd name="connsiteY60" fmla="*/ 432538 h 466720"/>
              <a:gd name="connsiteX61" fmla="*/ 472986 w 608344"/>
              <a:gd name="connsiteY61" fmla="*/ 432944 h 466720"/>
              <a:gd name="connsiteX62" fmla="*/ 472870 w 608344"/>
              <a:gd name="connsiteY62" fmla="*/ 433815 h 466720"/>
              <a:gd name="connsiteX63" fmla="*/ 472811 w 608344"/>
              <a:gd name="connsiteY63" fmla="*/ 434163 h 466720"/>
              <a:gd name="connsiteX64" fmla="*/ 472637 w 608344"/>
              <a:gd name="connsiteY64" fmla="*/ 435091 h 466720"/>
              <a:gd name="connsiteX65" fmla="*/ 472579 w 608344"/>
              <a:gd name="connsiteY65" fmla="*/ 435323 h 466720"/>
              <a:gd name="connsiteX66" fmla="*/ 472346 w 608344"/>
              <a:gd name="connsiteY66" fmla="*/ 436310 h 466720"/>
              <a:gd name="connsiteX67" fmla="*/ 472230 w 608344"/>
              <a:gd name="connsiteY67" fmla="*/ 436542 h 466720"/>
              <a:gd name="connsiteX68" fmla="*/ 471997 w 608344"/>
              <a:gd name="connsiteY68" fmla="*/ 437471 h 466720"/>
              <a:gd name="connsiteX69" fmla="*/ 471881 w 608344"/>
              <a:gd name="connsiteY69" fmla="*/ 437761 h 466720"/>
              <a:gd name="connsiteX70" fmla="*/ 471590 w 608344"/>
              <a:gd name="connsiteY70" fmla="*/ 438631 h 466720"/>
              <a:gd name="connsiteX71" fmla="*/ 471416 w 608344"/>
              <a:gd name="connsiteY71" fmla="*/ 439038 h 466720"/>
              <a:gd name="connsiteX72" fmla="*/ 471125 w 608344"/>
              <a:gd name="connsiteY72" fmla="*/ 439734 h 466720"/>
              <a:gd name="connsiteX73" fmla="*/ 470893 w 608344"/>
              <a:gd name="connsiteY73" fmla="*/ 440256 h 466720"/>
              <a:gd name="connsiteX74" fmla="*/ 470602 w 608344"/>
              <a:gd name="connsiteY74" fmla="*/ 440837 h 466720"/>
              <a:gd name="connsiteX75" fmla="*/ 470253 w 608344"/>
              <a:gd name="connsiteY75" fmla="*/ 441475 h 466720"/>
              <a:gd name="connsiteX76" fmla="*/ 470021 w 608344"/>
              <a:gd name="connsiteY76" fmla="*/ 441939 h 466720"/>
              <a:gd name="connsiteX77" fmla="*/ 469614 w 608344"/>
              <a:gd name="connsiteY77" fmla="*/ 442636 h 466720"/>
              <a:gd name="connsiteX78" fmla="*/ 469439 w 608344"/>
              <a:gd name="connsiteY78" fmla="*/ 442984 h 466720"/>
              <a:gd name="connsiteX79" fmla="*/ 468916 w 608344"/>
              <a:gd name="connsiteY79" fmla="*/ 443738 h 466720"/>
              <a:gd name="connsiteX80" fmla="*/ 468742 w 608344"/>
              <a:gd name="connsiteY80" fmla="*/ 444029 h 466720"/>
              <a:gd name="connsiteX81" fmla="*/ 468218 w 608344"/>
              <a:gd name="connsiteY81" fmla="*/ 444783 h 466720"/>
              <a:gd name="connsiteX82" fmla="*/ 467986 w 608344"/>
              <a:gd name="connsiteY82" fmla="*/ 445015 h 466720"/>
              <a:gd name="connsiteX83" fmla="*/ 467462 w 608344"/>
              <a:gd name="connsiteY83" fmla="*/ 445712 h 466720"/>
              <a:gd name="connsiteX84" fmla="*/ 467230 w 608344"/>
              <a:gd name="connsiteY84" fmla="*/ 446060 h 466720"/>
              <a:gd name="connsiteX85" fmla="*/ 466707 w 608344"/>
              <a:gd name="connsiteY85" fmla="*/ 446640 h 466720"/>
              <a:gd name="connsiteX86" fmla="*/ 466358 w 608344"/>
              <a:gd name="connsiteY86" fmla="*/ 446988 h 466720"/>
              <a:gd name="connsiteX87" fmla="*/ 465834 w 608344"/>
              <a:gd name="connsiteY87" fmla="*/ 447511 h 466720"/>
              <a:gd name="connsiteX88" fmla="*/ 465427 w 608344"/>
              <a:gd name="connsiteY88" fmla="*/ 447975 h 466720"/>
              <a:gd name="connsiteX89" fmla="*/ 464962 w 608344"/>
              <a:gd name="connsiteY89" fmla="*/ 448381 h 466720"/>
              <a:gd name="connsiteX90" fmla="*/ 464439 w 608344"/>
              <a:gd name="connsiteY90" fmla="*/ 448904 h 466720"/>
              <a:gd name="connsiteX91" fmla="*/ 464148 w 608344"/>
              <a:gd name="connsiteY91" fmla="*/ 449078 h 466720"/>
              <a:gd name="connsiteX92" fmla="*/ 464032 w 608344"/>
              <a:gd name="connsiteY92" fmla="*/ 449194 h 466720"/>
              <a:gd name="connsiteX93" fmla="*/ 463392 w 608344"/>
              <a:gd name="connsiteY93" fmla="*/ 449716 h 466720"/>
              <a:gd name="connsiteX94" fmla="*/ 463044 w 608344"/>
              <a:gd name="connsiteY94" fmla="*/ 450006 h 466720"/>
              <a:gd name="connsiteX95" fmla="*/ 462346 w 608344"/>
              <a:gd name="connsiteY95" fmla="*/ 450470 h 466720"/>
              <a:gd name="connsiteX96" fmla="*/ 461997 w 608344"/>
              <a:gd name="connsiteY96" fmla="*/ 450761 h 466720"/>
              <a:gd name="connsiteX97" fmla="*/ 461299 w 608344"/>
              <a:gd name="connsiteY97" fmla="*/ 451225 h 466720"/>
              <a:gd name="connsiteX98" fmla="*/ 460892 w 608344"/>
              <a:gd name="connsiteY98" fmla="*/ 451457 h 466720"/>
              <a:gd name="connsiteX99" fmla="*/ 460253 w 608344"/>
              <a:gd name="connsiteY99" fmla="*/ 451863 h 466720"/>
              <a:gd name="connsiteX100" fmla="*/ 492405 w 608344"/>
              <a:gd name="connsiteY100" fmla="*/ 451863 h 466720"/>
              <a:gd name="connsiteX101" fmla="*/ 492405 w 608344"/>
              <a:gd name="connsiteY101" fmla="*/ 466720 h 466720"/>
              <a:gd name="connsiteX102" fmla="*/ 115939 w 608344"/>
              <a:gd name="connsiteY102" fmla="*/ 466720 h 466720"/>
              <a:gd name="connsiteX103" fmla="*/ 115939 w 608344"/>
              <a:gd name="connsiteY103" fmla="*/ 451863 h 466720"/>
              <a:gd name="connsiteX104" fmla="*/ 148091 w 608344"/>
              <a:gd name="connsiteY104" fmla="*/ 451863 h 466720"/>
              <a:gd name="connsiteX105" fmla="*/ 147452 w 608344"/>
              <a:gd name="connsiteY105" fmla="*/ 451457 h 466720"/>
              <a:gd name="connsiteX106" fmla="*/ 146986 w 608344"/>
              <a:gd name="connsiteY106" fmla="*/ 451225 h 466720"/>
              <a:gd name="connsiteX107" fmla="*/ 146347 w 608344"/>
              <a:gd name="connsiteY107" fmla="*/ 450761 h 466720"/>
              <a:gd name="connsiteX108" fmla="*/ 145940 w 608344"/>
              <a:gd name="connsiteY108" fmla="*/ 450528 h 466720"/>
              <a:gd name="connsiteX109" fmla="*/ 145300 w 608344"/>
              <a:gd name="connsiteY109" fmla="*/ 450006 h 466720"/>
              <a:gd name="connsiteX110" fmla="*/ 144952 w 608344"/>
              <a:gd name="connsiteY110" fmla="*/ 449716 h 466720"/>
              <a:gd name="connsiteX111" fmla="*/ 144312 w 608344"/>
              <a:gd name="connsiteY111" fmla="*/ 449194 h 466720"/>
              <a:gd name="connsiteX112" fmla="*/ 144138 w 608344"/>
              <a:gd name="connsiteY112" fmla="*/ 449078 h 466720"/>
              <a:gd name="connsiteX113" fmla="*/ 143905 w 608344"/>
              <a:gd name="connsiteY113" fmla="*/ 448904 h 466720"/>
              <a:gd name="connsiteX114" fmla="*/ 143382 w 608344"/>
              <a:gd name="connsiteY114" fmla="*/ 448381 h 466720"/>
              <a:gd name="connsiteX115" fmla="*/ 142917 w 608344"/>
              <a:gd name="connsiteY115" fmla="*/ 447975 h 466720"/>
              <a:gd name="connsiteX116" fmla="*/ 142451 w 608344"/>
              <a:gd name="connsiteY116" fmla="*/ 447511 h 466720"/>
              <a:gd name="connsiteX117" fmla="*/ 141986 w 608344"/>
              <a:gd name="connsiteY117" fmla="*/ 447046 h 466720"/>
              <a:gd name="connsiteX118" fmla="*/ 141637 w 608344"/>
              <a:gd name="connsiteY118" fmla="*/ 446640 h 466720"/>
              <a:gd name="connsiteX119" fmla="*/ 141114 w 608344"/>
              <a:gd name="connsiteY119" fmla="*/ 446060 h 466720"/>
              <a:gd name="connsiteX120" fmla="*/ 140882 w 608344"/>
              <a:gd name="connsiteY120" fmla="*/ 445712 h 466720"/>
              <a:gd name="connsiteX121" fmla="*/ 140300 w 608344"/>
              <a:gd name="connsiteY121" fmla="*/ 445015 h 466720"/>
              <a:gd name="connsiteX122" fmla="*/ 140126 w 608344"/>
              <a:gd name="connsiteY122" fmla="*/ 444783 h 466720"/>
              <a:gd name="connsiteX123" fmla="*/ 139603 w 608344"/>
              <a:gd name="connsiteY123" fmla="*/ 444029 h 466720"/>
              <a:gd name="connsiteX124" fmla="*/ 139370 w 608344"/>
              <a:gd name="connsiteY124" fmla="*/ 443738 h 466720"/>
              <a:gd name="connsiteX125" fmla="*/ 138905 w 608344"/>
              <a:gd name="connsiteY125" fmla="*/ 442984 h 466720"/>
              <a:gd name="connsiteX126" fmla="*/ 138730 w 608344"/>
              <a:gd name="connsiteY126" fmla="*/ 442636 h 466720"/>
              <a:gd name="connsiteX127" fmla="*/ 138323 w 608344"/>
              <a:gd name="connsiteY127" fmla="*/ 441939 h 466720"/>
              <a:gd name="connsiteX128" fmla="*/ 138033 w 608344"/>
              <a:gd name="connsiteY128" fmla="*/ 441475 h 466720"/>
              <a:gd name="connsiteX129" fmla="*/ 137742 w 608344"/>
              <a:gd name="connsiteY129" fmla="*/ 440837 h 466720"/>
              <a:gd name="connsiteX130" fmla="*/ 137451 w 608344"/>
              <a:gd name="connsiteY130" fmla="*/ 440256 h 466720"/>
              <a:gd name="connsiteX131" fmla="*/ 137219 w 608344"/>
              <a:gd name="connsiteY131" fmla="*/ 439734 h 466720"/>
              <a:gd name="connsiteX132" fmla="*/ 136928 w 608344"/>
              <a:gd name="connsiteY132" fmla="*/ 439038 h 466720"/>
              <a:gd name="connsiteX133" fmla="*/ 136754 w 608344"/>
              <a:gd name="connsiteY133" fmla="*/ 438631 h 466720"/>
              <a:gd name="connsiteX134" fmla="*/ 136463 w 608344"/>
              <a:gd name="connsiteY134" fmla="*/ 437761 h 466720"/>
              <a:gd name="connsiteX135" fmla="*/ 136347 w 608344"/>
              <a:gd name="connsiteY135" fmla="*/ 437471 h 466720"/>
              <a:gd name="connsiteX136" fmla="*/ 136056 w 608344"/>
              <a:gd name="connsiteY136" fmla="*/ 436542 h 466720"/>
              <a:gd name="connsiteX137" fmla="*/ 135998 w 608344"/>
              <a:gd name="connsiteY137" fmla="*/ 436310 h 466720"/>
              <a:gd name="connsiteX138" fmla="*/ 135765 w 608344"/>
              <a:gd name="connsiteY138" fmla="*/ 435323 h 466720"/>
              <a:gd name="connsiteX139" fmla="*/ 135707 w 608344"/>
              <a:gd name="connsiteY139" fmla="*/ 435091 h 466720"/>
              <a:gd name="connsiteX140" fmla="*/ 135533 w 608344"/>
              <a:gd name="connsiteY140" fmla="*/ 434163 h 466720"/>
              <a:gd name="connsiteX141" fmla="*/ 135474 w 608344"/>
              <a:gd name="connsiteY141" fmla="*/ 433815 h 466720"/>
              <a:gd name="connsiteX142" fmla="*/ 135358 w 608344"/>
              <a:gd name="connsiteY142" fmla="*/ 432944 h 466720"/>
              <a:gd name="connsiteX143" fmla="*/ 135300 w 608344"/>
              <a:gd name="connsiteY143" fmla="*/ 432538 h 466720"/>
              <a:gd name="connsiteX144" fmla="*/ 135184 w 608344"/>
              <a:gd name="connsiteY144" fmla="*/ 431783 h 466720"/>
              <a:gd name="connsiteX145" fmla="*/ 135184 w 608344"/>
              <a:gd name="connsiteY145" fmla="*/ 431203 h 466720"/>
              <a:gd name="connsiteX146" fmla="*/ 135126 w 608344"/>
              <a:gd name="connsiteY146" fmla="*/ 430565 h 466720"/>
              <a:gd name="connsiteX147" fmla="*/ 135126 w 608344"/>
              <a:gd name="connsiteY147" fmla="*/ 429868 h 466720"/>
              <a:gd name="connsiteX148" fmla="*/ 135067 w 608344"/>
              <a:gd name="connsiteY148" fmla="*/ 429520 h 466720"/>
              <a:gd name="connsiteX149" fmla="*/ 135126 w 608344"/>
              <a:gd name="connsiteY149" fmla="*/ 429288 h 466720"/>
              <a:gd name="connsiteX150" fmla="*/ 135126 w 608344"/>
              <a:gd name="connsiteY150" fmla="*/ 428533 h 466720"/>
              <a:gd name="connsiteX151" fmla="*/ 135126 w 608344"/>
              <a:gd name="connsiteY151" fmla="*/ 428011 h 466720"/>
              <a:gd name="connsiteX152" fmla="*/ 135184 w 608344"/>
              <a:gd name="connsiteY152" fmla="*/ 427257 h 466720"/>
              <a:gd name="connsiteX153" fmla="*/ 135242 w 608344"/>
              <a:gd name="connsiteY153" fmla="*/ 426734 h 466720"/>
              <a:gd name="connsiteX154" fmla="*/ 135300 w 608344"/>
              <a:gd name="connsiteY154" fmla="*/ 426038 h 466720"/>
              <a:gd name="connsiteX155" fmla="*/ 135416 w 608344"/>
              <a:gd name="connsiteY155" fmla="*/ 425458 h 466720"/>
              <a:gd name="connsiteX156" fmla="*/ 135533 w 608344"/>
              <a:gd name="connsiteY156" fmla="*/ 424819 h 466720"/>
              <a:gd name="connsiteX157" fmla="*/ 135649 w 608344"/>
              <a:gd name="connsiteY157" fmla="*/ 424181 h 466720"/>
              <a:gd name="connsiteX158" fmla="*/ 135765 w 608344"/>
              <a:gd name="connsiteY158" fmla="*/ 423659 h 466720"/>
              <a:gd name="connsiteX159" fmla="*/ 135940 w 608344"/>
              <a:gd name="connsiteY159" fmla="*/ 422962 h 466720"/>
              <a:gd name="connsiteX160" fmla="*/ 136056 w 608344"/>
              <a:gd name="connsiteY160" fmla="*/ 422440 h 466720"/>
              <a:gd name="connsiteX161" fmla="*/ 136288 w 608344"/>
              <a:gd name="connsiteY161" fmla="*/ 421743 h 466720"/>
              <a:gd name="connsiteX162" fmla="*/ 136463 w 608344"/>
              <a:gd name="connsiteY162" fmla="*/ 421221 h 466720"/>
              <a:gd name="connsiteX163" fmla="*/ 136695 w 608344"/>
              <a:gd name="connsiteY163" fmla="*/ 420525 h 466720"/>
              <a:gd name="connsiteX164" fmla="*/ 136870 w 608344"/>
              <a:gd name="connsiteY164" fmla="*/ 420002 h 466720"/>
              <a:gd name="connsiteX165" fmla="*/ 137161 w 608344"/>
              <a:gd name="connsiteY165" fmla="*/ 419364 h 466720"/>
              <a:gd name="connsiteX166" fmla="*/ 137393 w 608344"/>
              <a:gd name="connsiteY166" fmla="*/ 418842 h 466720"/>
              <a:gd name="connsiteX167" fmla="*/ 137684 w 608344"/>
              <a:gd name="connsiteY167" fmla="*/ 418261 h 466720"/>
              <a:gd name="connsiteX168" fmla="*/ 137975 w 608344"/>
              <a:gd name="connsiteY168" fmla="*/ 417681 h 466720"/>
              <a:gd name="connsiteX169" fmla="*/ 138265 w 608344"/>
              <a:gd name="connsiteY169" fmla="*/ 417101 h 466720"/>
              <a:gd name="connsiteX170" fmla="*/ 138556 w 608344"/>
              <a:gd name="connsiteY170" fmla="*/ 416578 h 466720"/>
              <a:gd name="connsiteX171" fmla="*/ 138905 w 608344"/>
              <a:gd name="connsiteY171" fmla="*/ 415998 h 466720"/>
              <a:gd name="connsiteX172" fmla="*/ 139196 w 608344"/>
              <a:gd name="connsiteY172" fmla="*/ 415534 h 466720"/>
              <a:gd name="connsiteX173" fmla="*/ 139603 w 608344"/>
              <a:gd name="connsiteY173" fmla="*/ 414953 h 466720"/>
              <a:gd name="connsiteX174" fmla="*/ 139893 w 608344"/>
              <a:gd name="connsiteY174" fmla="*/ 414489 h 466720"/>
              <a:gd name="connsiteX175" fmla="*/ 140358 w 608344"/>
              <a:gd name="connsiteY175" fmla="*/ 413909 h 466720"/>
              <a:gd name="connsiteX176" fmla="*/ 140649 w 608344"/>
              <a:gd name="connsiteY176" fmla="*/ 413503 h 466720"/>
              <a:gd name="connsiteX177" fmla="*/ 141172 w 608344"/>
              <a:gd name="connsiteY177" fmla="*/ 412864 h 466720"/>
              <a:gd name="connsiteX178" fmla="*/ 141289 w 608344"/>
              <a:gd name="connsiteY178" fmla="*/ 412748 h 466720"/>
              <a:gd name="connsiteX179" fmla="*/ 223791 w 608344"/>
              <a:gd name="connsiteY179" fmla="*/ 316237 h 466720"/>
              <a:gd name="connsiteX180" fmla="*/ 242397 w 608344"/>
              <a:gd name="connsiteY180" fmla="*/ 307242 h 466720"/>
              <a:gd name="connsiteX181" fmla="*/ 304172 w 608344"/>
              <a:gd name="connsiteY181" fmla="*/ 179448 h 466720"/>
              <a:gd name="connsiteX182" fmla="*/ 368140 w 608344"/>
              <a:gd name="connsiteY182" fmla="*/ 243345 h 466720"/>
              <a:gd name="connsiteX183" fmla="*/ 304172 w 608344"/>
              <a:gd name="connsiteY183" fmla="*/ 307242 h 466720"/>
              <a:gd name="connsiteX184" fmla="*/ 240204 w 608344"/>
              <a:gd name="connsiteY184" fmla="*/ 243345 h 466720"/>
              <a:gd name="connsiteX185" fmla="*/ 304172 w 608344"/>
              <a:gd name="connsiteY185" fmla="*/ 179448 h 466720"/>
              <a:gd name="connsiteX186" fmla="*/ 411125 w 608344"/>
              <a:gd name="connsiteY186" fmla="*/ 126312 h 466720"/>
              <a:gd name="connsiteX187" fmla="*/ 534027 w 608344"/>
              <a:gd name="connsiteY187" fmla="*/ 126312 h 466720"/>
              <a:gd name="connsiteX188" fmla="*/ 542224 w 608344"/>
              <a:gd name="connsiteY188" fmla="*/ 134497 h 466720"/>
              <a:gd name="connsiteX189" fmla="*/ 542224 w 608344"/>
              <a:gd name="connsiteY189" fmla="*/ 211062 h 466720"/>
              <a:gd name="connsiteX190" fmla="*/ 534027 w 608344"/>
              <a:gd name="connsiteY190" fmla="*/ 219247 h 466720"/>
              <a:gd name="connsiteX191" fmla="*/ 411125 w 608344"/>
              <a:gd name="connsiteY191" fmla="*/ 219247 h 466720"/>
              <a:gd name="connsiteX192" fmla="*/ 402928 w 608344"/>
              <a:gd name="connsiteY192" fmla="*/ 211062 h 466720"/>
              <a:gd name="connsiteX193" fmla="*/ 402928 w 608344"/>
              <a:gd name="connsiteY193" fmla="*/ 134497 h 466720"/>
              <a:gd name="connsiteX194" fmla="*/ 411125 w 608344"/>
              <a:gd name="connsiteY194" fmla="*/ 126312 h 466720"/>
              <a:gd name="connsiteX195" fmla="*/ 74317 w 608344"/>
              <a:gd name="connsiteY195" fmla="*/ 126312 h 466720"/>
              <a:gd name="connsiteX196" fmla="*/ 197219 w 608344"/>
              <a:gd name="connsiteY196" fmla="*/ 126312 h 466720"/>
              <a:gd name="connsiteX197" fmla="*/ 205416 w 608344"/>
              <a:gd name="connsiteY197" fmla="*/ 134497 h 466720"/>
              <a:gd name="connsiteX198" fmla="*/ 205416 w 608344"/>
              <a:gd name="connsiteY198" fmla="*/ 211062 h 466720"/>
              <a:gd name="connsiteX199" fmla="*/ 197219 w 608344"/>
              <a:gd name="connsiteY199" fmla="*/ 219247 h 466720"/>
              <a:gd name="connsiteX200" fmla="*/ 74317 w 608344"/>
              <a:gd name="connsiteY200" fmla="*/ 219247 h 466720"/>
              <a:gd name="connsiteX201" fmla="*/ 66120 w 608344"/>
              <a:gd name="connsiteY201" fmla="*/ 211062 h 466720"/>
              <a:gd name="connsiteX202" fmla="*/ 66120 w 608344"/>
              <a:gd name="connsiteY202" fmla="*/ 134497 h 466720"/>
              <a:gd name="connsiteX203" fmla="*/ 74317 w 608344"/>
              <a:gd name="connsiteY203" fmla="*/ 126312 h 466720"/>
              <a:gd name="connsiteX204" fmla="*/ 471624 w 608344"/>
              <a:gd name="connsiteY204" fmla="*/ 109235 h 466720"/>
              <a:gd name="connsiteX205" fmla="*/ 483020 w 608344"/>
              <a:gd name="connsiteY205" fmla="*/ 120596 h 466720"/>
              <a:gd name="connsiteX206" fmla="*/ 460227 w 608344"/>
              <a:gd name="connsiteY206" fmla="*/ 120596 h 466720"/>
              <a:gd name="connsiteX207" fmla="*/ 134956 w 608344"/>
              <a:gd name="connsiteY207" fmla="*/ 109235 h 466720"/>
              <a:gd name="connsiteX208" fmla="*/ 146353 w 608344"/>
              <a:gd name="connsiteY208" fmla="*/ 120596 h 466720"/>
              <a:gd name="connsiteX209" fmla="*/ 123560 w 608344"/>
              <a:gd name="connsiteY209" fmla="*/ 120596 h 466720"/>
              <a:gd name="connsiteX210" fmla="*/ 520349 w 608344"/>
              <a:gd name="connsiteY210" fmla="*/ 102680 h 466720"/>
              <a:gd name="connsiteX211" fmla="*/ 537088 w 608344"/>
              <a:gd name="connsiteY211" fmla="*/ 109879 h 466720"/>
              <a:gd name="connsiteX212" fmla="*/ 603346 w 608344"/>
              <a:gd name="connsiteY212" fmla="*/ 187381 h 466720"/>
              <a:gd name="connsiteX213" fmla="*/ 603462 w 608344"/>
              <a:gd name="connsiteY213" fmla="*/ 187555 h 466720"/>
              <a:gd name="connsiteX214" fmla="*/ 603869 w 608344"/>
              <a:gd name="connsiteY214" fmla="*/ 188020 h 466720"/>
              <a:gd name="connsiteX215" fmla="*/ 604101 w 608344"/>
              <a:gd name="connsiteY215" fmla="*/ 188310 h 466720"/>
              <a:gd name="connsiteX216" fmla="*/ 604450 w 608344"/>
              <a:gd name="connsiteY216" fmla="*/ 188833 h 466720"/>
              <a:gd name="connsiteX217" fmla="*/ 604741 w 608344"/>
              <a:gd name="connsiteY217" fmla="*/ 189181 h 466720"/>
              <a:gd name="connsiteX218" fmla="*/ 605031 w 608344"/>
              <a:gd name="connsiteY218" fmla="*/ 189645 h 466720"/>
              <a:gd name="connsiteX219" fmla="*/ 605264 w 608344"/>
              <a:gd name="connsiteY219" fmla="*/ 190052 h 466720"/>
              <a:gd name="connsiteX220" fmla="*/ 605554 w 608344"/>
              <a:gd name="connsiteY220" fmla="*/ 190516 h 466720"/>
              <a:gd name="connsiteX221" fmla="*/ 605787 w 608344"/>
              <a:gd name="connsiteY221" fmla="*/ 190922 h 466720"/>
              <a:gd name="connsiteX222" fmla="*/ 606019 w 608344"/>
              <a:gd name="connsiteY222" fmla="*/ 191387 h 466720"/>
              <a:gd name="connsiteX223" fmla="*/ 606252 w 608344"/>
              <a:gd name="connsiteY223" fmla="*/ 191851 h 466720"/>
              <a:gd name="connsiteX224" fmla="*/ 606484 w 608344"/>
              <a:gd name="connsiteY224" fmla="*/ 192316 h 466720"/>
              <a:gd name="connsiteX225" fmla="*/ 606659 w 608344"/>
              <a:gd name="connsiteY225" fmla="*/ 192722 h 466720"/>
              <a:gd name="connsiteX226" fmla="*/ 606891 w 608344"/>
              <a:gd name="connsiteY226" fmla="*/ 193245 h 466720"/>
              <a:gd name="connsiteX227" fmla="*/ 607065 w 608344"/>
              <a:gd name="connsiteY227" fmla="*/ 193709 h 466720"/>
              <a:gd name="connsiteX228" fmla="*/ 607240 w 608344"/>
              <a:gd name="connsiteY228" fmla="*/ 194232 h 466720"/>
              <a:gd name="connsiteX229" fmla="*/ 607356 w 608344"/>
              <a:gd name="connsiteY229" fmla="*/ 194638 h 466720"/>
              <a:gd name="connsiteX230" fmla="*/ 607530 w 608344"/>
              <a:gd name="connsiteY230" fmla="*/ 195218 h 466720"/>
              <a:gd name="connsiteX231" fmla="*/ 607647 w 608344"/>
              <a:gd name="connsiteY231" fmla="*/ 195625 h 466720"/>
              <a:gd name="connsiteX232" fmla="*/ 607763 w 608344"/>
              <a:gd name="connsiteY232" fmla="*/ 196147 h 466720"/>
              <a:gd name="connsiteX233" fmla="*/ 607879 w 608344"/>
              <a:gd name="connsiteY233" fmla="*/ 196612 h 466720"/>
              <a:gd name="connsiteX234" fmla="*/ 607995 w 608344"/>
              <a:gd name="connsiteY234" fmla="*/ 197134 h 466720"/>
              <a:gd name="connsiteX235" fmla="*/ 608053 w 608344"/>
              <a:gd name="connsiteY235" fmla="*/ 197599 h 466720"/>
              <a:gd name="connsiteX236" fmla="*/ 608170 w 608344"/>
              <a:gd name="connsiteY236" fmla="*/ 198121 h 466720"/>
              <a:gd name="connsiteX237" fmla="*/ 608228 w 608344"/>
              <a:gd name="connsiteY237" fmla="*/ 198644 h 466720"/>
              <a:gd name="connsiteX238" fmla="*/ 608228 w 608344"/>
              <a:gd name="connsiteY238" fmla="*/ 199108 h 466720"/>
              <a:gd name="connsiteX239" fmla="*/ 608286 w 608344"/>
              <a:gd name="connsiteY239" fmla="*/ 199689 h 466720"/>
              <a:gd name="connsiteX240" fmla="*/ 608286 w 608344"/>
              <a:gd name="connsiteY240" fmla="*/ 200095 h 466720"/>
              <a:gd name="connsiteX241" fmla="*/ 608344 w 608344"/>
              <a:gd name="connsiteY241" fmla="*/ 200676 h 466720"/>
              <a:gd name="connsiteX242" fmla="*/ 608344 w 608344"/>
              <a:gd name="connsiteY242" fmla="*/ 200908 h 466720"/>
              <a:gd name="connsiteX243" fmla="*/ 608344 w 608344"/>
              <a:gd name="connsiteY243" fmla="*/ 201198 h 466720"/>
              <a:gd name="connsiteX244" fmla="*/ 608286 w 608344"/>
              <a:gd name="connsiteY244" fmla="*/ 201721 h 466720"/>
              <a:gd name="connsiteX245" fmla="*/ 608286 w 608344"/>
              <a:gd name="connsiteY245" fmla="*/ 202243 h 466720"/>
              <a:gd name="connsiteX246" fmla="*/ 608228 w 608344"/>
              <a:gd name="connsiteY246" fmla="*/ 202707 h 466720"/>
              <a:gd name="connsiteX247" fmla="*/ 608170 w 608344"/>
              <a:gd name="connsiteY247" fmla="*/ 203288 h 466720"/>
              <a:gd name="connsiteX248" fmla="*/ 608112 w 608344"/>
              <a:gd name="connsiteY248" fmla="*/ 203636 h 466720"/>
              <a:gd name="connsiteX249" fmla="*/ 608053 w 608344"/>
              <a:gd name="connsiteY249" fmla="*/ 204333 h 466720"/>
              <a:gd name="connsiteX250" fmla="*/ 607995 w 608344"/>
              <a:gd name="connsiteY250" fmla="*/ 204623 h 466720"/>
              <a:gd name="connsiteX251" fmla="*/ 607821 w 608344"/>
              <a:gd name="connsiteY251" fmla="*/ 205378 h 466720"/>
              <a:gd name="connsiteX252" fmla="*/ 607763 w 608344"/>
              <a:gd name="connsiteY252" fmla="*/ 205552 h 466720"/>
              <a:gd name="connsiteX253" fmla="*/ 607588 w 608344"/>
              <a:gd name="connsiteY253" fmla="*/ 206365 h 466720"/>
              <a:gd name="connsiteX254" fmla="*/ 607530 w 608344"/>
              <a:gd name="connsiteY254" fmla="*/ 206539 h 466720"/>
              <a:gd name="connsiteX255" fmla="*/ 607298 w 608344"/>
              <a:gd name="connsiteY255" fmla="*/ 207294 h 466720"/>
              <a:gd name="connsiteX256" fmla="*/ 607240 w 608344"/>
              <a:gd name="connsiteY256" fmla="*/ 207526 h 466720"/>
              <a:gd name="connsiteX257" fmla="*/ 607007 w 608344"/>
              <a:gd name="connsiteY257" fmla="*/ 208223 h 466720"/>
              <a:gd name="connsiteX258" fmla="*/ 606833 w 608344"/>
              <a:gd name="connsiteY258" fmla="*/ 208513 h 466720"/>
              <a:gd name="connsiteX259" fmla="*/ 606600 w 608344"/>
              <a:gd name="connsiteY259" fmla="*/ 209093 h 466720"/>
              <a:gd name="connsiteX260" fmla="*/ 606426 w 608344"/>
              <a:gd name="connsiteY260" fmla="*/ 209500 h 466720"/>
              <a:gd name="connsiteX261" fmla="*/ 606194 w 608344"/>
              <a:gd name="connsiteY261" fmla="*/ 210022 h 466720"/>
              <a:gd name="connsiteX262" fmla="*/ 605961 w 608344"/>
              <a:gd name="connsiteY262" fmla="*/ 210487 h 466720"/>
              <a:gd name="connsiteX263" fmla="*/ 605729 w 608344"/>
              <a:gd name="connsiteY263" fmla="*/ 210835 h 466720"/>
              <a:gd name="connsiteX264" fmla="*/ 605438 w 608344"/>
              <a:gd name="connsiteY264" fmla="*/ 211416 h 466720"/>
              <a:gd name="connsiteX265" fmla="*/ 605264 w 608344"/>
              <a:gd name="connsiteY265" fmla="*/ 211706 h 466720"/>
              <a:gd name="connsiteX266" fmla="*/ 604857 w 608344"/>
              <a:gd name="connsiteY266" fmla="*/ 212344 h 466720"/>
              <a:gd name="connsiteX267" fmla="*/ 604741 w 608344"/>
              <a:gd name="connsiteY267" fmla="*/ 212519 h 466720"/>
              <a:gd name="connsiteX268" fmla="*/ 604276 w 608344"/>
              <a:gd name="connsiteY268" fmla="*/ 213157 h 466720"/>
              <a:gd name="connsiteX269" fmla="*/ 604101 w 608344"/>
              <a:gd name="connsiteY269" fmla="*/ 213389 h 466720"/>
              <a:gd name="connsiteX270" fmla="*/ 603694 w 608344"/>
              <a:gd name="connsiteY270" fmla="*/ 213912 h 466720"/>
              <a:gd name="connsiteX271" fmla="*/ 603462 w 608344"/>
              <a:gd name="connsiteY271" fmla="*/ 214144 h 466720"/>
              <a:gd name="connsiteX272" fmla="*/ 603055 w 608344"/>
              <a:gd name="connsiteY272" fmla="*/ 214667 h 466720"/>
              <a:gd name="connsiteX273" fmla="*/ 602764 w 608344"/>
              <a:gd name="connsiteY273" fmla="*/ 214957 h 466720"/>
              <a:gd name="connsiteX274" fmla="*/ 602416 w 608344"/>
              <a:gd name="connsiteY274" fmla="*/ 215363 h 466720"/>
              <a:gd name="connsiteX275" fmla="*/ 602009 w 608344"/>
              <a:gd name="connsiteY275" fmla="*/ 215712 h 466720"/>
              <a:gd name="connsiteX276" fmla="*/ 601660 w 608344"/>
              <a:gd name="connsiteY276" fmla="*/ 216060 h 466720"/>
              <a:gd name="connsiteX277" fmla="*/ 601253 w 608344"/>
              <a:gd name="connsiteY277" fmla="*/ 216466 h 466720"/>
              <a:gd name="connsiteX278" fmla="*/ 601079 w 608344"/>
              <a:gd name="connsiteY278" fmla="*/ 216640 h 466720"/>
              <a:gd name="connsiteX279" fmla="*/ 600905 w 608344"/>
              <a:gd name="connsiteY279" fmla="*/ 216698 h 466720"/>
              <a:gd name="connsiteX280" fmla="*/ 600440 w 608344"/>
              <a:gd name="connsiteY280" fmla="*/ 217163 h 466720"/>
              <a:gd name="connsiteX281" fmla="*/ 600149 w 608344"/>
              <a:gd name="connsiteY281" fmla="*/ 217395 h 466720"/>
              <a:gd name="connsiteX282" fmla="*/ 599568 w 608344"/>
              <a:gd name="connsiteY282" fmla="*/ 217743 h 466720"/>
              <a:gd name="connsiteX283" fmla="*/ 599277 w 608344"/>
              <a:gd name="connsiteY283" fmla="*/ 217976 h 466720"/>
              <a:gd name="connsiteX284" fmla="*/ 598754 w 608344"/>
              <a:gd name="connsiteY284" fmla="*/ 218324 h 466720"/>
              <a:gd name="connsiteX285" fmla="*/ 598405 w 608344"/>
              <a:gd name="connsiteY285" fmla="*/ 218556 h 466720"/>
              <a:gd name="connsiteX286" fmla="*/ 597882 w 608344"/>
              <a:gd name="connsiteY286" fmla="*/ 218846 h 466720"/>
              <a:gd name="connsiteX287" fmla="*/ 597534 w 608344"/>
              <a:gd name="connsiteY287" fmla="*/ 219079 h 466720"/>
              <a:gd name="connsiteX288" fmla="*/ 597010 w 608344"/>
              <a:gd name="connsiteY288" fmla="*/ 219311 h 466720"/>
              <a:gd name="connsiteX289" fmla="*/ 596604 w 608344"/>
              <a:gd name="connsiteY289" fmla="*/ 219543 h 466720"/>
              <a:gd name="connsiteX290" fmla="*/ 596139 w 608344"/>
              <a:gd name="connsiteY290" fmla="*/ 219775 h 466720"/>
              <a:gd name="connsiteX291" fmla="*/ 595674 w 608344"/>
              <a:gd name="connsiteY291" fmla="*/ 219949 h 466720"/>
              <a:gd name="connsiteX292" fmla="*/ 595151 w 608344"/>
              <a:gd name="connsiteY292" fmla="*/ 220182 h 466720"/>
              <a:gd name="connsiteX293" fmla="*/ 594744 w 608344"/>
              <a:gd name="connsiteY293" fmla="*/ 220298 h 466720"/>
              <a:gd name="connsiteX294" fmla="*/ 594221 w 608344"/>
              <a:gd name="connsiteY294" fmla="*/ 220530 h 466720"/>
              <a:gd name="connsiteX295" fmla="*/ 593814 w 608344"/>
              <a:gd name="connsiteY295" fmla="*/ 220646 h 466720"/>
              <a:gd name="connsiteX296" fmla="*/ 593233 w 608344"/>
              <a:gd name="connsiteY296" fmla="*/ 220820 h 466720"/>
              <a:gd name="connsiteX297" fmla="*/ 592826 w 608344"/>
              <a:gd name="connsiteY297" fmla="*/ 220936 h 466720"/>
              <a:gd name="connsiteX298" fmla="*/ 592245 w 608344"/>
              <a:gd name="connsiteY298" fmla="*/ 221053 h 466720"/>
              <a:gd name="connsiteX299" fmla="*/ 591838 w 608344"/>
              <a:gd name="connsiteY299" fmla="*/ 221169 h 466720"/>
              <a:gd name="connsiteX300" fmla="*/ 591315 w 608344"/>
              <a:gd name="connsiteY300" fmla="*/ 221227 h 466720"/>
              <a:gd name="connsiteX301" fmla="*/ 590850 w 608344"/>
              <a:gd name="connsiteY301" fmla="*/ 221343 h 466720"/>
              <a:gd name="connsiteX302" fmla="*/ 590327 w 608344"/>
              <a:gd name="connsiteY302" fmla="*/ 221401 h 466720"/>
              <a:gd name="connsiteX303" fmla="*/ 589804 w 608344"/>
              <a:gd name="connsiteY303" fmla="*/ 221459 h 466720"/>
              <a:gd name="connsiteX304" fmla="*/ 589339 w 608344"/>
              <a:gd name="connsiteY304" fmla="*/ 221517 h 466720"/>
              <a:gd name="connsiteX305" fmla="*/ 588757 w 608344"/>
              <a:gd name="connsiteY305" fmla="*/ 221575 h 466720"/>
              <a:gd name="connsiteX306" fmla="*/ 588350 w 608344"/>
              <a:gd name="connsiteY306" fmla="*/ 221575 h 466720"/>
              <a:gd name="connsiteX307" fmla="*/ 587711 w 608344"/>
              <a:gd name="connsiteY307" fmla="*/ 221575 h 466720"/>
              <a:gd name="connsiteX308" fmla="*/ 587537 w 608344"/>
              <a:gd name="connsiteY308" fmla="*/ 221575 h 466720"/>
              <a:gd name="connsiteX309" fmla="*/ 540866 w 608344"/>
              <a:gd name="connsiteY309" fmla="*/ 221517 h 466720"/>
              <a:gd name="connsiteX310" fmla="*/ 547259 w 608344"/>
              <a:gd name="connsiteY310" fmla="*/ 211183 h 466720"/>
              <a:gd name="connsiteX311" fmla="*/ 547259 w 608344"/>
              <a:gd name="connsiteY311" fmla="*/ 132520 h 466720"/>
              <a:gd name="connsiteX312" fmla="*/ 535635 w 608344"/>
              <a:gd name="connsiteY312" fmla="*/ 120967 h 466720"/>
              <a:gd name="connsiteX313" fmla="*/ 520349 w 608344"/>
              <a:gd name="connsiteY313" fmla="*/ 120967 h 466720"/>
              <a:gd name="connsiteX314" fmla="*/ 183611 w 608344"/>
              <a:gd name="connsiteY314" fmla="*/ 102622 h 466720"/>
              <a:gd name="connsiteX315" fmla="*/ 200348 w 608344"/>
              <a:gd name="connsiteY315" fmla="*/ 109879 h 466720"/>
              <a:gd name="connsiteX316" fmla="*/ 263985 w 608344"/>
              <a:gd name="connsiteY316" fmla="*/ 184304 h 466720"/>
              <a:gd name="connsiteX317" fmla="*/ 236031 w 608344"/>
              <a:gd name="connsiteY317" fmla="*/ 221575 h 466720"/>
              <a:gd name="connsiteX318" fmla="*/ 204126 w 608344"/>
              <a:gd name="connsiteY318" fmla="*/ 221517 h 466720"/>
              <a:gd name="connsiteX319" fmla="*/ 210577 w 608344"/>
              <a:gd name="connsiteY319" fmla="*/ 211183 h 466720"/>
              <a:gd name="connsiteX320" fmla="*/ 210577 w 608344"/>
              <a:gd name="connsiteY320" fmla="*/ 132520 h 466720"/>
              <a:gd name="connsiteX321" fmla="*/ 198953 w 608344"/>
              <a:gd name="connsiteY321" fmla="*/ 120967 h 466720"/>
              <a:gd name="connsiteX322" fmla="*/ 183611 w 608344"/>
              <a:gd name="connsiteY322" fmla="*/ 120967 h 466720"/>
              <a:gd name="connsiteX323" fmla="*/ 422898 w 608344"/>
              <a:gd name="connsiteY323" fmla="*/ 102602 h 466720"/>
              <a:gd name="connsiteX324" fmla="*/ 422898 w 608344"/>
              <a:gd name="connsiteY324" fmla="*/ 120950 h 466720"/>
              <a:gd name="connsiteX325" fmla="*/ 409411 w 608344"/>
              <a:gd name="connsiteY325" fmla="*/ 120950 h 466720"/>
              <a:gd name="connsiteX326" fmla="*/ 397784 w 608344"/>
              <a:gd name="connsiteY326" fmla="*/ 132505 h 466720"/>
              <a:gd name="connsiteX327" fmla="*/ 397784 w 608344"/>
              <a:gd name="connsiteY327" fmla="*/ 211182 h 466720"/>
              <a:gd name="connsiteX328" fmla="*/ 404237 w 608344"/>
              <a:gd name="connsiteY328" fmla="*/ 221517 h 466720"/>
              <a:gd name="connsiteX329" fmla="*/ 372322 w 608344"/>
              <a:gd name="connsiteY329" fmla="*/ 221575 h 466720"/>
              <a:gd name="connsiteX330" fmla="*/ 344359 w 608344"/>
              <a:gd name="connsiteY330" fmla="*/ 184298 h 466720"/>
              <a:gd name="connsiteX331" fmla="*/ 407958 w 608344"/>
              <a:gd name="connsiteY331" fmla="*/ 109860 h 466720"/>
              <a:gd name="connsiteX332" fmla="*/ 422898 w 608344"/>
              <a:gd name="connsiteY332" fmla="*/ 102602 h 466720"/>
              <a:gd name="connsiteX333" fmla="*/ 86231 w 608344"/>
              <a:gd name="connsiteY333" fmla="*/ 102602 h 466720"/>
              <a:gd name="connsiteX334" fmla="*/ 86231 w 608344"/>
              <a:gd name="connsiteY334" fmla="*/ 120950 h 466720"/>
              <a:gd name="connsiteX335" fmla="*/ 72683 w 608344"/>
              <a:gd name="connsiteY335" fmla="*/ 120950 h 466720"/>
              <a:gd name="connsiteX336" fmla="*/ 61112 w 608344"/>
              <a:gd name="connsiteY336" fmla="*/ 132505 h 466720"/>
              <a:gd name="connsiteX337" fmla="*/ 61112 w 608344"/>
              <a:gd name="connsiteY337" fmla="*/ 211182 h 466720"/>
              <a:gd name="connsiteX338" fmla="*/ 67508 w 608344"/>
              <a:gd name="connsiteY338" fmla="*/ 221517 h 466720"/>
              <a:gd name="connsiteX339" fmla="*/ 20758 w 608344"/>
              <a:gd name="connsiteY339" fmla="*/ 221575 h 466720"/>
              <a:gd name="connsiteX340" fmla="*/ 20584 w 608344"/>
              <a:gd name="connsiteY340" fmla="*/ 221575 h 466720"/>
              <a:gd name="connsiteX341" fmla="*/ 20002 w 608344"/>
              <a:gd name="connsiteY341" fmla="*/ 221575 h 466720"/>
              <a:gd name="connsiteX342" fmla="*/ 19595 w 608344"/>
              <a:gd name="connsiteY342" fmla="*/ 221575 h 466720"/>
              <a:gd name="connsiteX343" fmla="*/ 19014 w 608344"/>
              <a:gd name="connsiteY343" fmla="*/ 221517 h 466720"/>
              <a:gd name="connsiteX344" fmla="*/ 18549 w 608344"/>
              <a:gd name="connsiteY344" fmla="*/ 221459 h 466720"/>
              <a:gd name="connsiteX345" fmla="*/ 18025 w 608344"/>
              <a:gd name="connsiteY345" fmla="*/ 221401 h 466720"/>
              <a:gd name="connsiteX346" fmla="*/ 17502 w 608344"/>
              <a:gd name="connsiteY346" fmla="*/ 221343 h 466720"/>
              <a:gd name="connsiteX347" fmla="*/ 17037 w 608344"/>
              <a:gd name="connsiteY347" fmla="*/ 221227 h 466720"/>
              <a:gd name="connsiteX348" fmla="*/ 16513 w 608344"/>
              <a:gd name="connsiteY348" fmla="*/ 221169 h 466720"/>
              <a:gd name="connsiteX349" fmla="*/ 16048 w 608344"/>
              <a:gd name="connsiteY349" fmla="*/ 221052 h 466720"/>
              <a:gd name="connsiteX350" fmla="*/ 15525 w 608344"/>
              <a:gd name="connsiteY350" fmla="*/ 220936 h 466720"/>
              <a:gd name="connsiteX351" fmla="*/ 15118 w 608344"/>
              <a:gd name="connsiteY351" fmla="*/ 220820 h 466720"/>
              <a:gd name="connsiteX352" fmla="*/ 14537 w 608344"/>
              <a:gd name="connsiteY352" fmla="*/ 220646 h 466720"/>
              <a:gd name="connsiteX353" fmla="*/ 14129 w 608344"/>
              <a:gd name="connsiteY353" fmla="*/ 220530 h 466720"/>
              <a:gd name="connsiteX354" fmla="*/ 13548 w 608344"/>
              <a:gd name="connsiteY354" fmla="*/ 220298 h 466720"/>
              <a:gd name="connsiteX355" fmla="*/ 13141 w 608344"/>
              <a:gd name="connsiteY355" fmla="*/ 220123 h 466720"/>
              <a:gd name="connsiteX356" fmla="*/ 12618 w 608344"/>
              <a:gd name="connsiteY356" fmla="*/ 219949 h 466720"/>
              <a:gd name="connsiteX357" fmla="*/ 12211 w 608344"/>
              <a:gd name="connsiteY357" fmla="*/ 219775 h 466720"/>
              <a:gd name="connsiteX358" fmla="*/ 11687 w 608344"/>
              <a:gd name="connsiteY358" fmla="*/ 219543 h 466720"/>
              <a:gd name="connsiteX359" fmla="*/ 11280 w 608344"/>
              <a:gd name="connsiteY359" fmla="*/ 219311 h 466720"/>
              <a:gd name="connsiteX360" fmla="*/ 10815 w 608344"/>
              <a:gd name="connsiteY360" fmla="*/ 219078 h 466720"/>
              <a:gd name="connsiteX361" fmla="*/ 10408 w 608344"/>
              <a:gd name="connsiteY361" fmla="*/ 218846 h 466720"/>
              <a:gd name="connsiteX362" fmla="*/ 9943 w 608344"/>
              <a:gd name="connsiteY362" fmla="*/ 218556 h 466720"/>
              <a:gd name="connsiteX363" fmla="*/ 9594 w 608344"/>
              <a:gd name="connsiteY363" fmla="*/ 218323 h 466720"/>
              <a:gd name="connsiteX364" fmla="*/ 9071 w 608344"/>
              <a:gd name="connsiteY364" fmla="*/ 217975 h 466720"/>
              <a:gd name="connsiteX365" fmla="*/ 8722 w 608344"/>
              <a:gd name="connsiteY365" fmla="*/ 217743 h 466720"/>
              <a:gd name="connsiteX366" fmla="*/ 8199 w 608344"/>
              <a:gd name="connsiteY366" fmla="*/ 217394 h 466720"/>
              <a:gd name="connsiteX367" fmla="*/ 7908 w 608344"/>
              <a:gd name="connsiteY367" fmla="*/ 217104 h 466720"/>
              <a:gd name="connsiteX368" fmla="*/ 7385 w 608344"/>
              <a:gd name="connsiteY368" fmla="*/ 216698 h 466720"/>
              <a:gd name="connsiteX369" fmla="*/ 7268 w 608344"/>
              <a:gd name="connsiteY369" fmla="*/ 216640 h 466720"/>
              <a:gd name="connsiteX370" fmla="*/ 7094 w 608344"/>
              <a:gd name="connsiteY370" fmla="*/ 216465 h 466720"/>
              <a:gd name="connsiteX371" fmla="*/ 6629 w 608344"/>
              <a:gd name="connsiteY371" fmla="*/ 216059 h 466720"/>
              <a:gd name="connsiteX372" fmla="*/ 6280 w 608344"/>
              <a:gd name="connsiteY372" fmla="*/ 215711 h 466720"/>
              <a:gd name="connsiteX373" fmla="*/ 5931 w 608344"/>
              <a:gd name="connsiteY373" fmla="*/ 215362 h 466720"/>
              <a:gd name="connsiteX374" fmla="*/ 5524 w 608344"/>
              <a:gd name="connsiteY374" fmla="*/ 214956 h 466720"/>
              <a:gd name="connsiteX375" fmla="*/ 5291 w 608344"/>
              <a:gd name="connsiteY375" fmla="*/ 214665 h 466720"/>
              <a:gd name="connsiteX376" fmla="*/ 4826 w 608344"/>
              <a:gd name="connsiteY376" fmla="*/ 214143 h 466720"/>
              <a:gd name="connsiteX377" fmla="*/ 4652 w 608344"/>
              <a:gd name="connsiteY377" fmla="*/ 213911 h 466720"/>
              <a:gd name="connsiteX378" fmla="*/ 4186 w 608344"/>
              <a:gd name="connsiteY378" fmla="*/ 213330 h 466720"/>
              <a:gd name="connsiteX379" fmla="*/ 4012 w 608344"/>
              <a:gd name="connsiteY379" fmla="*/ 213156 h 466720"/>
              <a:gd name="connsiteX380" fmla="*/ 3605 w 608344"/>
              <a:gd name="connsiteY380" fmla="*/ 212517 h 466720"/>
              <a:gd name="connsiteX381" fmla="*/ 3431 w 608344"/>
              <a:gd name="connsiteY381" fmla="*/ 212285 h 466720"/>
              <a:gd name="connsiteX382" fmla="*/ 3082 w 608344"/>
              <a:gd name="connsiteY382" fmla="*/ 211704 h 466720"/>
              <a:gd name="connsiteX383" fmla="*/ 2907 w 608344"/>
              <a:gd name="connsiteY383" fmla="*/ 211414 h 466720"/>
              <a:gd name="connsiteX384" fmla="*/ 2558 w 608344"/>
              <a:gd name="connsiteY384" fmla="*/ 210833 h 466720"/>
              <a:gd name="connsiteX385" fmla="*/ 2384 w 608344"/>
              <a:gd name="connsiteY385" fmla="*/ 210485 h 466720"/>
              <a:gd name="connsiteX386" fmla="*/ 2151 w 608344"/>
              <a:gd name="connsiteY386" fmla="*/ 209962 h 466720"/>
              <a:gd name="connsiteX387" fmla="*/ 1919 w 608344"/>
              <a:gd name="connsiteY387" fmla="*/ 209498 h 466720"/>
              <a:gd name="connsiteX388" fmla="*/ 1686 w 608344"/>
              <a:gd name="connsiteY388" fmla="*/ 209091 h 466720"/>
              <a:gd name="connsiteX389" fmla="*/ 1454 w 608344"/>
              <a:gd name="connsiteY389" fmla="*/ 208511 h 466720"/>
              <a:gd name="connsiteX390" fmla="*/ 1337 w 608344"/>
              <a:gd name="connsiteY390" fmla="*/ 208220 h 466720"/>
              <a:gd name="connsiteX391" fmla="*/ 1105 w 608344"/>
              <a:gd name="connsiteY391" fmla="*/ 207524 h 466720"/>
              <a:gd name="connsiteX392" fmla="*/ 1047 w 608344"/>
              <a:gd name="connsiteY392" fmla="*/ 207291 h 466720"/>
              <a:gd name="connsiteX393" fmla="*/ 814 w 608344"/>
              <a:gd name="connsiteY393" fmla="*/ 206536 h 466720"/>
              <a:gd name="connsiteX394" fmla="*/ 756 w 608344"/>
              <a:gd name="connsiteY394" fmla="*/ 206304 h 466720"/>
              <a:gd name="connsiteX395" fmla="*/ 523 w 608344"/>
              <a:gd name="connsiteY395" fmla="*/ 205549 h 466720"/>
              <a:gd name="connsiteX396" fmla="*/ 523 w 608344"/>
              <a:gd name="connsiteY396" fmla="*/ 205375 h 466720"/>
              <a:gd name="connsiteX397" fmla="*/ 349 w 608344"/>
              <a:gd name="connsiteY397" fmla="*/ 204620 h 466720"/>
              <a:gd name="connsiteX398" fmla="*/ 291 w 608344"/>
              <a:gd name="connsiteY398" fmla="*/ 204330 h 466720"/>
              <a:gd name="connsiteX399" fmla="*/ 174 w 608344"/>
              <a:gd name="connsiteY399" fmla="*/ 203633 h 466720"/>
              <a:gd name="connsiteX400" fmla="*/ 174 w 608344"/>
              <a:gd name="connsiteY400" fmla="*/ 203285 h 466720"/>
              <a:gd name="connsiteX401" fmla="*/ 58 w 608344"/>
              <a:gd name="connsiteY401" fmla="*/ 202704 h 466720"/>
              <a:gd name="connsiteX402" fmla="*/ 58 w 608344"/>
              <a:gd name="connsiteY402" fmla="*/ 202240 h 466720"/>
              <a:gd name="connsiteX403" fmla="*/ 0 w 608344"/>
              <a:gd name="connsiteY403" fmla="*/ 201717 h 466720"/>
              <a:gd name="connsiteX404" fmla="*/ 0 w 608344"/>
              <a:gd name="connsiteY404" fmla="*/ 201136 h 466720"/>
              <a:gd name="connsiteX405" fmla="*/ 0 w 608344"/>
              <a:gd name="connsiteY405" fmla="*/ 200846 h 466720"/>
              <a:gd name="connsiteX406" fmla="*/ 0 w 608344"/>
              <a:gd name="connsiteY406" fmla="*/ 200672 h 466720"/>
              <a:gd name="connsiteX407" fmla="*/ 0 w 608344"/>
              <a:gd name="connsiteY407" fmla="*/ 200091 h 466720"/>
              <a:gd name="connsiteX408" fmla="*/ 58 w 608344"/>
              <a:gd name="connsiteY408" fmla="*/ 199685 h 466720"/>
              <a:gd name="connsiteX409" fmla="*/ 58 w 608344"/>
              <a:gd name="connsiteY409" fmla="*/ 199104 h 466720"/>
              <a:gd name="connsiteX410" fmla="*/ 116 w 608344"/>
              <a:gd name="connsiteY410" fmla="*/ 198640 h 466720"/>
              <a:gd name="connsiteX411" fmla="*/ 174 w 608344"/>
              <a:gd name="connsiteY411" fmla="*/ 198117 h 466720"/>
              <a:gd name="connsiteX412" fmla="*/ 233 w 608344"/>
              <a:gd name="connsiteY412" fmla="*/ 197595 h 466720"/>
              <a:gd name="connsiteX413" fmla="*/ 349 w 608344"/>
              <a:gd name="connsiteY413" fmla="*/ 197130 h 466720"/>
              <a:gd name="connsiteX414" fmla="*/ 465 w 608344"/>
              <a:gd name="connsiteY414" fmla="*/ 196608 h 466720"/>
              <a:gd name="connsiteX415" fmla="*/ 523 w 608344"/>
              <a:gd name="connsiteY415" fmla="*/ 196143 h 466720"/>
              <a:gd name="connsiteX416" fmla="*/ 698 w 608344"/>
              <a:gd name="connsiteY416" fmla="*/ 195620 h 466720"/>
              <a:gd name="connsiteX417" fmla="*/ 814 w 608344"/>
              <a:gd name="connsiteY417" fmla="*/ 195214 h 466720"/>
              <a:gd name="connsiteX418" fmla="*/ 930 w 608344"/>
              <a:gd name="connsiteY418" fmla="*/ 194633 h 466720"/>
              <a:gd name="connsiteX419" fmla="*/ 1105 w 608344"/>
              <a:gd name="connsiteY419" fmla="*/ 194227 h 466720"/>
              <a:gd name="connsiteX420" fmla="*/ 1279 w 608344"/>
              <a:gd name="connsiteY420" fmla="*/ 193704 h 466720"/>
              <a:gd name="connsiteX421" fmla="*/ 1454 w 608344"/>
              <a:gd name="connsiteY421" fmla="*/ 193240 h 466720"/>
              <a:gd name="connsiteX422" fmla="*/ 1628 w 608344"/>
              <a:gd name="connsiteY422" fmla="*/ 192717 h 466720"/>
              <a:gd name="connsiteX423" fmla="*/ 1861 w 608344"/>
              <a:gd name="connsiteY423" fmla="*/ 192311 h 466720"/>
              <a:gd name="connsiteX424" fmla="*/ 2093 w 608344"/>
              <a:gd name="connsiteY424" fmla="*/ 191846 h 466720"/>
              <a:gd name="connsiteX425" fmla="*/ 2268 w 608344"/>
              <a:gd name="connsiteY425" fmla="*/ 191382 h 466720"/>
              <a:gd name="connsiteX426" fmla="*/ 2558 w 608344"/>
              <a:gd name="connsiteY426" fmla="*/ 190917 h 466720"/>
              <a:gd name="connsiteX427" fmla="*/ 2791 w 608344"/>
              <a:gd name="connsiteY427" fmla="*/ 190511 h 466720"/>
              <a:gd name="connsiteX428" fmla="*/ 3024 w 608344"/>
              <a:gd name="connsiteY428" fmla="*/ 190046 h 466720"/>
              <a:gd name="connsiteX429" fmla="*/ 3314 w 608344"/>
              <a:gd name="connsiteY429" fmla="*/ 189640 h 466720"/>
              <a:gd name="connsiteX430" fmla="*/ 3605 w 608344"/>
              <a:gd name="connsiteY430" fmla="*/ 189175 h 466720"/>
              <a:gd name="connsiteX431" fmla="*/ 3838 w 608344"/>
              <a:gd name="connsiteY431" fmla="*/ 188827 h 466720"/>
              <a:gd name="connsiteX432" fmla="*/ 4245 w 608344"/>
              <a:gd name="connsiteY432" fmla="*/ 188304 h 466720"/>
              <a:gd name="connsiteX433" fmla="*/ 4477 w 608344"/>
              <a:gd name="connsiteY433" fmla="*/ 188014 h 466720"/>
              <a:gd name="connsiteX434" fmla="*/ 4884 w 608344"/>
              <a:gd name="connsiteY434" fmla="*/ 187550 h 466720"/>
              <a:gd name="connsiteX435" fmla="*/ 5001 w 608344"/>
              <a:gd name="connsiteY435" fmla="*/ 187375 h 466720"/>
              <a:gd name="connsiteX436" fmla="*/ 71287 w 608344"/>
              <a:gd name="connsiteY436" fmla="*/ 109860 h 466720"/>
              <a:gd name="connsiteX437" fmla="*/ 86231 w 608344"/>
              <a:gd name="connsiteY437" fmla="*/ 102602 h 466720"/>
              <a:gd name="connsiteX438" fmla="*/ 471624 w 608344"/>
              <a:gd name="connsiteY438" fmla="*/ 0 h 466720"/>
              <a:gd name="connsiteX439" fmla="*/ 523031 w 608344"/>
              <a:gd name="connsiteY439" fmla="*/ 51301 h 466720"/>
              <a:gd name="connsiteX440" fmla="*/ 471624 w 608344"/>
              <a:gd name="connsiteY440" fmla="*/ 102602 h 466720"/>
              <a:gd name="connsiteX441" fmla="*/ 420217 w 608344"/>
              <a:gd name="connsiteY441" fmla="*/ 51301 h 466720"/>
              <a:gd name="connsiteX442" fmla="*/ 471624 w 608344"/>
              <a:gd name="connsiteY442" fmla="*/ 0 h 466720"/>
              <a:gd name="connsiteX443" fmla="*/ 134921 w 608344"/>
              <a:gd name="connsiteY443" fmla="*/ 0 h 466720"/>
              <a:gd name="connsiteX444" fmla="*/ 186293 w 608344"/>
              <a:gd name="connsiteY444" fmla="*/ 51301 h 466720"/>
              <a:gd name="connsiteX445" fmla="*/ 134921 w 608344"/>
              <a:gd name="connsiteY445" fmla="*/ 102602 h 466720"/>
              <a:gd name="connsiteX446" fmla="*/ 83549 w 608344"/>
              <a:gd name="connsiteY446" fmla="*/ 51301 h 466720"/>
              <a:gd name="connsiteX447" fmla="*/ 134921 w 608344"/>
              <a:gd name="connsiteY447" fmla="*/ 0 h 46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</a:cxnLst>
            <a:rect l="l" t="t" r="r" b="b"/>
            <a:pathLst>
              <a:path w="608344" h="466720">
                <a:moveTo>
                  <a:pt x="304137" y="315780"/>
                </a:moveTo>
                <a:lnTo>
                  <a:pt x="318320" y="329964"/>
                </a:lnTo>
                <a:lnTo>
                  <a:pt x="289953" y="329964"/>
                </a:lnTo>
                <a:close/>
                <a:moveTo>
                  <a:pt x="242397" y="307242"/>
                </a:moveTo>
                <a:lnTo>
                  <a:pt x="243560" y="307242"/>
                </a:lnTo>
                <a:lnTo>
                  <a:pt x="243560" y="330049"/>
                </a:lnTo>
                <a:lnTo>
                  <a:pt x="225594" y="330049"/>
                </a:lnTo>
                <a:cubicBezTo>
                  <a:pt x="217628" y="330049"/>
                  <a:pt x="211117" y="336491"/>
                  <a:pt x="211117" y="344442"/>
                </a:cubicBezTo>
                <a:lnTo>
                  <a:pt x="211117" y="442346"/>
                </a:lnTo>
                <a:cubicBezTo>
                  <a:pt x="211117" y="446002"/>
                  <a:pt x="212512" y="449310"/>
                  <a:pt x="214779" y="451863"/>
                </a:cubicBezTo>
                <a:lnTo>
                  <a:pt x="224547" y="451863"/>
                </a:lnTo>
                <a:cubicBezTo>
                  <a:pt x="220419" y="450586"/>
                  <a:pt x="217454" y="446698"/>
                  <a:pt x="217454" y="442172"/>
                </a:cubicBezTo>
                <a:lnTo>
                  <a:pt x="217454" y="346879"/>
                </a:lnTo>
                <a:cubicBezTo>
                  <a:pt x="217454" y="341250"/>
                  <a:pt x="222047" y="336723"/>
                  <a:pt x="227687" y="336723"/>
                </a:cubicBezTo>
                <a:lnTo>
                  <a:pt x="380657" y="336723"/>
                </a:lnTo>
                <a:cubicBezTo>
                  <a:pt x="386297" y="336723"/>
                  <a:pt x="390890" y="341250"/>
                  <a:pt x="390890" y="346879"/>
                </a:cubicBezTo>
                <a:lnTo>
                  <a:pt x="390890" y="442172"/>
                </a:lnTo>
                <a:cubicBezTo>
                  <a:pt x="390890" y="446698"/>
                  <a:pt x="387867" y="450586"/>
                  <a:pt x="383797" y="451863"/>
                </a:cubicBezTo>
                <a:lnTo>
                  <a:pt x="393565" y="451863"/>
                </a:lnTo>
                <a:cubicBezTo>
                  <a:pt x="395832" y="449310"/>
                  <a:pt x="397227" y="446002"/>
                  <a:pt x="397227" y="442346"/>
                </a:cubicBezTo>
                <a:lnTo>
                  <a:pt x="397227" y="344442"/>
                </a:lnTo>
                <a:cubicBezTo>
                  <a:pt x="397227" y="336491"/>
                  <a:pt x="390716" y="330049"/>
                  <a:pt x="382750" y="330049"/>
                </a:cubicBezTo>
                <a:lnTo>
                  <a:pt x="364785" y="330049"/>
                </a:lnTo>
                <a:lnTo>
                  <a:pt x="364785" y="307242"/>
                </a:lnTo>
                <a:cubicBezTo>
                  <a:pt x="372110" y="307242"/>
                  <a:pt x="379378" y="310260"/>
                  <a:pt x="384553" y="316237"/>
                </a:cubicBezTo>
                <a:lnTo>
                  <a:pt x="467055" y="412748"/>
                </a:lnTo>
                <a:cubicBezTo>
                  <a:pt x="467114" y="412748"/>
                  <a:pt x="467172" y="412806"/>
                  <a:pt x="467172" y="412864"/>
                </a:cubicBezTo>
                <a:cubicBezTo>
                  <a:pt x="467346" y="413096"/>
                  <a:pt x="467521" y="413270"/>
                  <a:pt x="467695" y="413503"/>
                </a:cubicBezTo>
                <a:cubicBezTo>
                  <a:pt x="467811" y="413619"/>
                  <a:pt x="467869" y="413735"/>
                  <a:pt x="467986" y="413909"/>
                </a:cubicBezTo>
                <a:cubicBezTo>
                  <a:pt x="468160" y="414083"/>
                  <a:pt x="468276" y="414315"/>
                  <a:pt x="468451" y="414489"/>
                </a:cubicBezTo>
                <a:cubicBezTo>
                  <a:pt x="468567" y="414663"/>
                  <a:pt x="468625" y="414779"/>
                  <a:pt x="468742" y="414953"/>
                </a:cubicBezTo>
                <a:cubicBezTo>
                  <a:pt x="468916" y="415128"/>
                  <a:pt x="469032" y="415360"/>
                  <a:pt x="469148" y="415534"/>
                </a:cubicBezTo>
                <a:cubicBezTo>
                  <a:pt x="469265" y="415708"/>
                  <a:pt x="469381" y="415882"/>
                  <a:pt x="469439" y="415998"/>
                </a:cubicBezTo>
                <a:cubicBezTo>
                  <a:pt x="469555" y="416230"/>
                  <a:pt x="469672" y="416404"/>
                  <a:pt x="469788" y="416578"/>
                </a:cubicBezTo>
                <a:cubicBezTo>
                  <a:pt x="469904" y="416753"/>
                  <a:pt x="470021" y="416927"/>
                  <a:pt x="470079" y="417101"/>
                </a:cubicBezTo>
                <a:cubicBezTo>
                  <a:pt x="470195" y="417333"/>
                  <a:pt x="470311" y="417507"/>
                  <a:pt x="470369" y="417681"/>
                </a:cubicBezTo>
                <a:cubicBezTo>
                  <a:pt x="470486" y="417855"/>
                  <a:pt x="470602" y="418029"/>
                  <a:pt x="470660" y="418261"/>
                </a:cubicBezTo>
                <a:cubicBezTo>
                  <a:pt x="470776" y="418436"/>
                  <a:pt x="470835" y="418610"/>
                  <a:pt x="470951" y="418842"/>
                </a:cubicBezTo>
                <a:cubicBezTo>
                  <a:pt x="471009" y="419016"/>
                  <a:pt x="471125" y="419190"/>
                  <a:pt x="471183" y="419364"/>
                </a:cubicBezTo>
                <a:cubicBezTo>
                  <a:pt x="471300" y="419596"/>
                  <a:pt x="471358" y="419828"/>
                  <a:pt x="471416" y="420002"/>
                </a:cubicBezTo>
                <a:cubicBezTo>
                  <a:pt x="471532" y="420177"/>
                  <a:pt x="471590" y="420351"/>
                  <a:pt x="471649" y="420525"/>
                </a:cubicBezTo>
                <a:cubicBezTo>
                  <a:pt x="471765" y="420757"/>
                  <a:pt x="471823" y="420989"/>
                  <a:pt x="471881" y="421221"/>
                </a:cubicBezTo>
                <a:cubicBezTo>
                  <a:pt x="471939" y="421395"/>
                  <a:pt x="471997" y="421569"/>
                  <a:pt x="472056" y="421743"/>
                </a:cubicBezTo>
                <a:cubicBezTo>
                  <a:pt x="472114" y="421976"/>
                  <a:pt x="472230" y="422208"/>
                  <a:pt x="472288" y="422440"/>
                </a:cubicBezTo>
                <a:cubicBezTo>
                  <a:pt x="472288" y="422614"/>
                  <a:pt x="472346" y="422788"/>
                  <a:pt x="472404" y="422962"/>
                </a:cubicBezTo>
                <a:cubicBezTo>
                  <a:pt x="472463" y="423194"/>
                  <a:pt x="472521" y="423426"/>
                  <a:pt x="472579" y="423659"/>
                </a:cubicBezTo>
                <a:cubicBezTo>
                  <a:pt x="472637" y="423833"/>
                  <a:pt x="472637" y="424007"/>
                  <a:pt x="472695" y="424181"/>
                </a:cubicBezTo>
                <a:cubicBezTo>
                  <a:pt x="472753" y="424413"/>
                  <a:pt x="472811" y="424645"/>
                  <a:pt x="472811" y="424819"/>
                </a:cubicBezTo>
                <a:cubicBezTo>
                  <a:pt x="472870" y="425051"/>
                  <a:pt x="472928" y="425226"/>
                  <a:pt x="472928" y="425458"/>
                </a:cubicBezTo>
                <a:cubicBezTo>
                  <a:pt x="472986" y="425632"/>
                  <a:pt x="472986" y="425864"/>
                  <a:pt x="472986" y="426038"/>
                </a:cubicBezTo>
                <a:cubicBezTo>
                  <a:pt x="473044" y="426270"/>
                  <a:pt x="473102" y="426502"/>
                  <a:pt x="473102" y="426734"/>
                </a:cubicBezTo>
                <a:cubicBezTo>
                  <a:pt x="473102" y="426909"/>
                  <a:pt x="473102" y="427083"/>
                  <a:pt x="473160" y="427257"/>
                </a:cubicBezTo>
                <a:cubicBezTo>
                  <a:pt x="473160" y="427547"/>
                  <a:pt x="473160" y="427779"/>
                  <a:pt x="473218" y="428011"/>
                </a:cubicBezTo>
                <a:cubicBezTo>
                  <a:pt x="473218" y="428185"/>
                  <a:pt x="473218" y="428359"/>
                  <a:pt x="473218" y="428533"/>
                </a:cubicBezTo>
                <a:cubicBezTo>
                  <a:pt x="473218" y="428824"/>
                  <a:pt x="473218" y="429056"/>
                  <a:pt x="473218" y="429288"/>
                </a:cubicBezTo>
                <a:cubicBezTo>
                  <a:pt x="473218" y="429346"/>
                  <a:pt x="473218" y="429404"/>
                  <a:pt x="473218" y="429520"/>
                </a:cubicBezTo>
                <a:cubicBezTo>
                  <a:pt x="473218" y="429636"/>
                  <a:pt x="473218" y="429752"/>
                  <a:pt x="473218" y="429868"/>
                </a:cubicBezTo>
                <a:cubicBezTo>
                  <a:pt x="473218" y="430100"/>
                  <a:pt x="473218" y="430333"/>
                  <a:pt x="473218" y="430565"/>
                </a:cubicBezTo>
                <a:cubicBezTo>
                  <a:pt x="473218" y="430739"/>
                  <a:pt x="473218" y="430971"/>
                  <a:pt x="473160" y="431203"/>
                </a:cubicBezTo>
                <a:cubicBezTo>
                  <a:pt x="473160" y="431377"/>
                  <a:pt x="473160" y="431551"/>
                  <a:pt x="473160" y="431783"/>
                </a:cubicBezTo>
                <a:cubicBezTo>
                  <a:pt x="473102" y="432016"/>
                  <a:pt x="473102" y="432248"/>
                  <a:pt x="473044" y="432538"/>
                </a:cubicBezTo>
                <a:cubicBezTo>
                  <a:pt x="473044" y="432654"/>
                  <a:pt x="473044" y="432828"/>
                  <a:pt x="472986" y="432944"/>
                </a:cubicBezTo>
                <a:cubicBezTo>
                  <a:pt x="472986" y="433234"/>
                  <a:pt x="472928" y="433524"/>
                  <a:pt x="472870" y="433815"/>
                </a:cubicBezTo>
                <a:cubicBezTo>
                  <a:pt x="472870" y="433931"/>
                  <a:pt x="472811" y="434047"/>
                  <a:pt x="472811" y="434163"/>
                </a:cubicBezTo>
                <a:cubicBezTo>
                  <a:pt x="472753" y="434453"/>
                  <a:pt x="472695" y="434743"/>
                  <a:pt x="472637" y="435091"/>
                </a:cubicBezTo>
                <a:cubicBezTo>
                  <a:pt x="472637" y="435149"/>
                  <a:pt x="472579" y="435265"/>
                  <a:pt x="472579" y="435323"/>
                </a:cubicBezTo>
                <a:cubicBezTo>
                  <a:pt x="472463" y="435672"/>
                  <a:pt x="472404" y="435962"/>
                  <a:pt x="472346" y="436310"/>
                </a:cubicBezTo>
                <a:cubicBezTo>
                  <a:pt x="472288" y="436368"/>
                  <a:pt x="472288" y="436484"/>
                  <a:pt x="472230" y="436542"/>
                </a:cubicBezTo>
                <a:cubicBezTo>
                  <a:pt x="472172" y="436832"/>
                  <a:pt x="472056" y="437181"/>
                  <a:pt x="471997" y="437471"/>
                </a:cubicBezTo>
                <a:cubicBezTo>
                  <a:pt x="471939" y="437587"/>
                  <a:pt x="471881" y="437703"/>
                  <a:pt x="471881" y="437761"/>
                </a:cubicBezTo>
                <a:cubicBezTo>
                  <a:pt x="471765" y="438051"/>
                  <a:pt x="471649" y="438341"/>
                  <a:pt x="471590" y="438631"/>
                </a:cubicBezTo>
                <a:cubicBezTo>
                  <a:pt x="471532" y="438748"/>
                  <a:pt x="471474" y="438864"/>
                  <a:pt x="471416" y="439038"/>
                </a:cubicBezTo>
                <a:cubicBezTo>
                  <a:pt x="471300" y="439270"/>
                  <a:pt x="471242" y="439502"/>
                  <a:pt x="471125" y="439734"/>
                </a:cubicBezTo>
                <a:cubicBezTo>
                  <a:pt x="471009" y="439908"/>
                  <a:pt x="470951" y="440082"/>
                  <a:pt x="470893" y="440256"/>
                </a:cubicBezTo>
                <a:cubicBezTo>
                  <a:pt x="470776" y="440489"/>
                  <a:pt x="470718" y="440663"/>
                  <a:pt x="470602" y="440837"/>
                </a:cubicBezTo>
                <a:cubicBezTo>
                  <a:pt x="470486" y="441069"/>
                  <a:pt x="470369" y="441301"/>
                  <a:pt x="470253" y="441475"/>
                </a:cubicBezTo>
                <a:cubicBezTo>
                  <a:pt x="470195" y="441649"/>
                  <a:pt x="470137" y="441765"/>
                  <a:pt x="470021" y="441939"/>
                </a:cubicBezTo>
                <a:cubicBezTo>
                  <a:pt x="469904" y="442172"/>
                  <a:pt x="469788" y="442404"/>
                  <a:pt x="469614" y="442636"/>
                </a:cubicBezTo>
                <a:cubicBezTo>
                  <a:pt x="469555" y="442752"/>
                  <a:pt x="469497" y="442868"/>
                  <a:pt x="469439" y="442984"/>
                </a:cubicBezTo>
                <a:cubicBezTo>
                  <a:pt x="469265" y="443216"/>
                  <a:pt x="469090" y="443506"/>
                  <a:pt x="468916" y="443738"/>
                </a:cubicBezTo>
                <a:cubicBezTo>
                  <a:pt x="468858" y="443855"/>
                  <a:pt x="468800" y="443913"/>
                  <a:pt x="468742" y="444029"/>
                </a:cubicBezTo>
                <a:cubicBezTo>
                  <a:pt x="468567" y="444261"/>
                  <a:pt x="468393" y="444493"/>
                  <a:pt x="468218" y="444783"/>
                </a:cubicBezTo>
                <a:cubicBezTo>
                  <a:pt x="468160" y="444841"/>
                  <a:pt x="468102" y="444957"/>
                  <a:pt x="467986" y="445015"/>
                </a:cubicBezTo>
                <a:cubicBezTo>
                  <a:pt x="467811" y="445247"/>
                  <a:pt x="467637" y="445479"/>
                  <a:pt x="467462" y="445712"/>
                </a:cubicBezTo>
                <a:cubicBezTo>
                  <a:pt x="467404" y="445828"/>
                  <a:pt x="467288" y="445944"/>
                  <a:pt x="467230" y="446060"/>
                </a:cubicBezTo>
                <a:cubicBezTo>
                  <a:pt x="467055" y="446234"/>
                  <a:pt x="466881" y="446466"/>
                  <a:pt x="466707" y="446640"/>
                </a:cubicBezTo>
                <a:cubicBezTo>
                  <a:pt x="466590" y="446756"/>
                  <a:pt x="466474" y="446872"/>
                  <a:pt x="466358" y="446988"/>
                </a:cubicBezTo>
                <a:cubicBezTo>
                  <a:pt x="466183" y="447162"/>
                  <a:pt x="466009" y="447337"/>
                  <a:pt x="465834" y="447511"/>
                </a:cubicBezTo>
                <a:cubicBezTo>
                  <a:pt x="465718" y="447685"/>
                  <a:pt x="465544" y="447801"/>
                  <a:pt x="465427" y="447975"/>
                </a:cubicBezTo>
                <a:cubicBezTo>
                  <a:pt x="465253" y="448091"/>
                  <a:pt x="465137" y="448265"/>
                  <a:pt x="464962" y="448381"/>
                </a:cubicBezTo>
                <a:cubicBezTo>
                  <a:pt x="464788" y="448555"/>
                  <a:pt x="464613" y="448729"/>
                  <a:pt x="464439" y="448904"/>
                </a:cubicBezTo>
                <a:cubicBezTo>
                  <a:pt x="464323" y="448962"/>
                  <a:pt x="464265" y="449020"/>
                  <a:pt x="464148" y="449078"/>
                </a:cubicBezTo>
                <a:cubicBezTo>
                  <a:pt x="464148" y="449136"/>
                  <a:pt x="464090" y="449194"/>
                  <a:pt x="464032" y="449194"/>
                </a:cubicBezTo>
                <a:cubicBezTo>
                  <a:pt x="463799" y="449368"/>
                  <a:pt x="463625" y="449542"/>
                  <a:pt x="463392" y="449716"/>
                </a:cubicBezTo>
                <a:cubicBezTo>
                  <a:pt x="463276" y="449832"/>
                  <a:pt x="463160" y="449948"/>
                  <a:pt x="463044" y="450006"/>
                </a:cubicBezTo>
                <a:cubicBezTo>
                  <a:pt x="462811" y="450180"/>
                  <a:pt x="462579" y="450354"/>
                  <a:pt x="462346" y="450470"/>
                </a:cubicBezTo>
                <a:cubicBezTo>
                  <a:pt x="462230" y="450586"/>
                  <a:pt x="462113" y="450703"/>
                  <a:pt x="461997" y="450761"/>
                </a:cubicBezTo>
                <a:cubicBezTo>
                  <a:pt x="461765" y="450935"/>
                  <a:pt x="461532" y="451051"/>
                  <a:pt x="461299" y="451225"/>
                </a:cubicBezTo>
                <a:cubicBezTo>
                  <a:pt x="461183" y="451283"/>
                  <a:pt x="461009" y="451399"/>
                  <a:pt x="460892" y="451457"/>
                </a:cubicBezTo>
                <a:cubicBezTo>
                  <a:pt x="460660" y="451631"/>
                  <a:pt x="460485" y="451747"/>
                  <a:pt x="460253" y="451863"/>
                </a:cubicBezTo>
                <a:lnTo>
                  <a:pt x="492405" y="451863"/>
                </a:lnTo>
                <a:lnTo>
                  <a:pt x="492405" y="466720"/>
                </a:lnTo>
                <a:lnTo>
                  <a:pt x="115939" y="466720"/>
                </a:lnTo>
                <a:lnTo>
                  <a:pt x="115939" y="451863"/>
                </a:lnTo>
                <a:lnTo>
                  <a:pt x="148091" y="451863"/>
                </a:lnTo>
                <a:cubicBezTo>
                  <a:pt x="147859" y="451747"/>
                  <a:pt x="147626" y="451631"/>
                  <a:pt x="147452" y="451457"/>
                </a:cubicBezTo>
                <a:cubicBezTo>
                  <a:pt x="147277" y="451399"/>
                  <a:pt x="147161" y="451283"/>
                  <a:pt x="146986" y="451225"/>
                </a:cubicBezTo>
                <a:cubicBezTo>
                  <a:pt x="146812" y="451051"/>
                  <a:pt x="146579" y="450935"/>
                  <a:pt x="146347" y="450761"/>
                </a:cubicBezTo>
                <a:cubicBezTo>
                  <a:pt x="146231" y="450703"/>
                  <a:pt x="146114" y="450586"/>
                  <a:pt x="145940" y="450528"/>
                </a:cubicBezTo>
                <a:cubicBezTo>
                  <a:pt x="145766" y="450354"/>
                  <a:pt x="145533" y="450180"/>
                  <a:pt x="145300" y="450006"/>
                </a:cubicBezTo>
                <a:cubicBezTo>
                  <a:pt x="145184" y="449948"/>
                  <a:pt x="145068" y="449832"/>
                  <a:pt x="144952" y="449716"/>
                </a:cubicBezTo>
                <a:cubicBezTo>
                  <a:pt x="144719" y="449542"/>
                  <a:pt x="144486" y="449368"/>
                  <a:pt x="144312" y="449194"/>
                </a:cubicBezTo>
                <a:cubicBezTo>
                  <a:pt x="144254" y="449194"/>
                  <a:pt x="144196" y="449136"/>
                  <a:pt x="144138" y="449078"/>
                </a:cubicBezTo>
                <a:cubicBezTo>
                  <a:pt x="144079" y="449020"/>
                  <a:pt x="144021" y="448962"/>
                  <a:pt x="143905" y="448904"/>
                </a:cubicBezTo>
                <a:cubicBezTo>
                  <a:pt x="143731" y="448729"/>
                  <a:pt x="143556" y="448555"/>
                  <a:pt x="143382" y="448381"/>
                </a:cubicBezTo>
                <a:cubicBezTo>
                  <a:pt x="143207" y="448265"/>
                  <a:pt x="143091" y="448091"/>
                  <a:pt x="142917" y="447975"/>
                </a:cubicBezTo>
                <a:cubicBezTo>
                  <a:pt x="142800" y="447801"/>
                  <a:pt x="142626" y="447685"/>
                  <a:pt x="142451" y="447511"/>
                </a:cubicBezTo>
                <a:cubicBezTo>
                  <a:pt x="142335" y="447337"/>
                  <a:pt x="142161" y="447220"/>
                  <a:pt x="141986" y="447046"/>
                </a:cubicBezTo>
                <a:cubicBezTo>
                  <a:pt x="141870" y="446872"/>
                  <a:pt x="141754" y="446756"/>
                  <a:pt x="141637" y="446640"/>
                </a:cubicBezTo>
                <a:cubicBezTo>
                  <a:pt x="141463" y="446466"/>
                  <a:pt x="141289" y="446234"/>
                  <a:pt x="141114" y="446060"/>
                </a:cubicBezTo>
                <a:cubicBezTo>
                  <a:pt x="141056" y="445944"/>
                  <a:pt x="140940" y="445828"/>
                  <a:pt x="140882" y="445712"/>
                </a:cubicBezTo>
                <a:cubicBezTo>
                  <a:pt x="140707" y="445479"/>
                  <a:pt x="140475" y="445247"/>
                  <a:pt x="140300" y="445015"/>
                </a:cubicBezTo>
                <a:cubicBezTo>
                  <a:pt x="140242" y="444957"/>
                  <a:pt x="140184" y="444841"/>
                  <a:pt x="140126" y="444783"/>
                </a:cubicBezTo>
                <a:cubicBezTo>
                  <a:pt x="139951" y="444493"/>
                  <a:pt x="139777" y="444261"/>
                  <a:pt x="139603" y="444029"/>
                </a:cubicBezTo>
                <a:cubicBezTo>
                  <a:pt x="139544" y="443913"/>
                  <a:pt x="139486" y="443855"/>
                  <a:pt x="139370" y="443738"/>
                </a:cubicBezTo>
                <a:cubicBezTo>
                  <a:pt x="139254" y="443506"/>
                  <a:pt x="139079" y="443216"/>
                  <a:pt x="138905" y="442984"/>
                </a:cubicBezTo>
                <a:cubicBezTo>
                  <a:pt x="138847" y="442868"/>
                  <a:pt x="138789" y="442752"/>
                  <a:pt x="138730" y="442636"/>
                </a:cubicBezTo>
                <a:cubicBezTo>
                  <a:pt x="138556" y="442404"/>
                  <a:pt x="138440" y="442172"/>
                  <a:pt x="138323" y="441939"/>
                </a:cubicBezTo>
                <a:cubicBezTo>
                  <a:pt x="138207" y="441765"/>
                  <a:pt x="138149" y="441649"/>
                  <a:pt x="138033" y="441475"/>
                </a:cubicBezTo>
                <a:cubicBezTo>
                  <a:pt x="137975" y="441301"/>
                  <a:pt x="137858" y="441069"/>
                  <a:pt x="137742" y="440837"/>
                </a:cubicBezTo>
                <a:cubicBezTo>
                  <a:pt x="137626" y="440663"/>
                  <a:pt x="137568" y="440489"/>
                  <a:pt x="137451" y="440256"/>
                </a:cubicBezTo>
                <a:cubicBezTo>
                  <a:pt x="137393" y="440082"/>
                  <a:pt x="137277" y="439908"/>
                  <a:pt x="137219" y="439734"/>
                </a:cubicBezTo>
                <a:cubicBezTo>
                  <a:pt x="137102" y="439502"/>
                  <a:pt x="137044" y="439270"/>
                  <a:pt x="136928" y="439038"/>
                </a:cubicBezTo>
                <a:cubicBezTo>
                  <a:pt x="136870" y="438922"/>
                  <a:pt x="136812" y="438748"/>
                  <a:pt x="136754" y="438631"/>
                </a:cubicBezTo>
                <a:cubicBezTo>
                  <a:pt x="136637" y="438341"/>
                  <a:pt x="136579" y="438051"/>
                  <a:pt x="136463" y="437761"/>
                </a:cubicBezTo>
                <a:cubicBezTo>
                  <a:pt x="136405" y="437703"/>
                  <a:pt x="136405" y="437587"/>
                  <a:pt x="136347" y="437471"/>
                </a:cubicBezTo>
                <a:cubicBezTo>
                  <a:pt x="136288" y="437181"/>
                  <a:pt x="136172" y="436832"/>
                  <a:pt x="136056" y="436542"/>
                </a:cubicBezTo>
                <a:cubicBezTo>
                  <a:pt x="136056" y="436484"/>
                  <a:pt x="136056" y="436368"/>
                  <a:pt x="135998" y="436310"/>
                </a:cubicBezTo>
                <a:cubicBezTo>
                  <a:pt x="135940" y="435962"/>
                  <a:pt x="135823" y="435672"/>
                  <a:pt x="135765" y="435323"/>
                </a:cubicBezTo>
                <a:cubicBezTo>
                  <a:pt x="135765" y="435265"/>
                  <a:pt x="135707" y="435149"/>
                  <a:pt x="135707" y="435091"/>
                </a:cubicBezTo>
                <a:cubicBezTo>
                  <a:pt x="135649" y="434801"/>
                  <a:pt x="135591" y="434453"/>
                  <a:pt x="135533" y="434163"/>
                </a:cubicBezTo>
                <a:cubicBezTo>
                  <a:pt x="135474" y="434047"/>
                  <a:pt x="135474" y="433931"/>
                  <a:pt x="135474" y="433815"/>
                </a:cubicBezTo>
                <a:cubicBezTo>
                  <a:pt x="135416" y="433524"/>
                  <a:pt x="135358" y="433234"/>
                  <a:pt x="135358" y="432944"/>
                </a:cubicBezTo>
                <a:cubicBezTo>
                  <a:pt x="135300" y="432828"/>
                  <a:pt x="135300" y="432654"/>
                  <a:pt x="135300" y="432538"/>
                </a:cubicBezTo>
                <a:cubicBezTo>
                  <a:pt x="135242" y="432306"/>
                  <a:pt x="135242" y="432016"/>
                  <a:pt x="135184" y="431783"/>
                </a:cubicBezTo>
                <a:cubicBezTo>
                  <a:pt x="135184" y="431551"/>
                  <a:pt x="135184" y="431377"/>
                  <a:pt x="135184" y="431203"/>
                </a:cubicBezTo>
                <a:cubicBezTo>
                  <a:pt x="135126" y="430971"/>
                  <a:pt x="135126" y="430739"/>
                  <a:pt x="135126" y="430565"/>
                </a:cubicBezTo>
                <a:cubicBezTo>
                  <a:pt x="135126" y="430333"/>
                  <a:pt x="135126" y="430100"/>
                  <a:pt x="135126" y="429868"/>
                </a:cubicBezTo>
                <a:cubicBezTo>
                  <a:pt x="135126" y="429752"/>
                  <a:pt x="135067" y="429636"/>
                  <a:pt x="135067" y="429520"/>
                </a:cubicBezTo>
                <a:cubicBezTo>
                  <a:pt x="135067" y="429404"/>
                  <a:pt x="135126" y="429346"/>
                  <a:pt x="135126" y="429288"/>
                </a:cubicBezTo>
                <a:cubicBezTo>
                  <a:pt x="135126" y="429056"/>
                  <a:pt x="135126" y="428824"/>
                  <a:pt x="135126" y="428533"/>
                </a:cubicBezTo>
                <a:cubicBezTo>
                  <a:pt x="135126" y="428359"/>
                  <a:pt x="135126" y="428185"/>
                  <a:pt x="135126" y="428011"/>
                </a:cubicBezTo>
                <a:cubicBezTo>
                  <a:pt x="135126" y="427779"/>
                  <a:pt x="135184" y="427547"/>
                  <a:pt x="135184" y="427257"/>
                </a:cubicBezTo>
                <a:cubicBezTo>
                  <a:pt x="135184" y="427083"/>
                  <a:pt x="135242" y="426909"/>
                  <a:pt x="135242" y="426734"/>
                </a:cubicBezTo>
                <a:cubicBezTo>
                  <a:pt x="135242" y="426502"/>
                  <a:pt x="135300" y="426270"/>
                  <a:pt x="135300" y="426038"/>
                </a:cubicBezTo>
                <a:cubicBezTo>
                  <a:pt x="135358" y="425864"/>
                  <a:pt x="135358" y="425632"/>
                  <a:pt x="135416" y="425458"/>
                </a:cubicBezTo>
                <a:cubicBezTo>
                  <a:pt x="135416" y="425226"/>
                  <a:pt x="135474" y="425051"/>
                  <a:pt x="135533" y="424819"/>
                </a:cubicBezTo>
                <a:cubicBezTo>
                  <a:pt x="135533" y="424645"/>
                  <a:pt x="135591" y="424413"/>
                  <a:pt x="135649" y="424181"/>
                </a:cubicBezTo>
                <a:cubicBezTo>
                  <a:pt x="135649" y="424007"/>
                  <a:pt x="135707" y="423833"/>
                  <a:pt x="135765" y="423659"/>
                </a:cubicBezTo>
                <a:cubicBezTo>
                  <a:pt x="135823" y="423426"/>
                  <a:pt x="135881" y="423194"/>
                  <a:pt x="135940" y="422962"/>
                </a:cubicBezTo>
                <a:cubicBezTo>
                  <a:pt x="135998" y="422788"/>
                  <a:pt x="135998" y="422614"/>
                  <a:pt x="136056" y="422440"/>
                </a:cubicBezTo>
                <a:cubicBezTo>
                  <a:pt x="136114" y="422208"/>
                  <a:pt x="136230" y="421976"/>
                  <a:pt x="136288" y="421743"/>
                </a:cubicBezTo>
                <a:cubicBezTo>
                  <a:pt x="136347" y="421569"/>
                  <a:pt x="136405" y="421395"/>
                  <a:pt x="136463" y="421221"/>
                </a:cubicBezTo>
                <a:cubicBezTo>
                  <a:pt x="136521" y="420989"/>
                  <a:pt x="136579" y="420757"/>
                  <a:pt x="136695" y="420525"/>
                </a:cubicBezTo>
                <a:cubicBezTo>
                  <a:pt x="136754" y="420351"/>
                  <a:pt x="136812" y="420177"/>
                  <a:pt x="136870" y="420002"/>
                </a:cubicBezTo>
                <a:cubicBezTo>
                  <a:pt x="136986" y="419828"/>
                  <a:pt x="137044" y="419596"/>
                  <a:pt x="137161" y="419364"/>
                </a:cubicBezTo>
                <a:cubicBezTo>
                  <a:pt x="137219" y="419190"/>
                  <a:pt x="137335" y="419016"/>
                  <a:pt x="137393" y="418842"/>
                </a:cubicBezTo>
                <a:cubicBezTo>
                  <a:pt x="137509" y="418610"/>
                  <a:pt x="137568" y="418436"/>
                  <a:pt x="137684" y="418261"/>
                </a:cubicBezTo>
                <a:cubicBezTo>
                  <a:pt x="137742" y="418029"/>
                  <a:pt x="137858" y="417855"/>
                  <a:pt x="137975" y="417681"/>
                </a:cubicBezTo>
                <a:cubicBezTo>
                  <a:pt x="138033" y="417507"/>
                  <a:pt x="138149" y="417333"/>
                  <a:pt x="138265" y="417101"/>
                </a:cubicBezTo>
                <a:cubicBezTo>
                  <a:pt x="138323" y="416927"/>
                  <a:pt x="138440" y="416753"/>
                  <a:pt x="138556" y="416578"/>
                </a:cubicBezTo>
                <a:cubicBezTo>
                  <a:pt x="138672" y="416404"/>
                  <a:pt x="138789" y="416230"/>
                  <a:pt x="138905" y="415998"/>
                </a:cubicBezTo>
                <a:cubicBezTo>
                  <a:pt x="138963" y="415824"/>
                  <a:pt x="139079" y="415708"/>
                  <a:pt x="139196" y="415534"/>
                </a:cubicBezTo>
                <a:cubicBezTo>
                  <a:pt x="139312" y="415360"/>
                  <a:pt x="139428" y="415128"/>
                  <a:pt x="139603" y="414953"/>
                </a:cubicBezTo>
                <a:cubicBezTo>
                  <a:pt x="139661" y="414779"/>
                  <a:pt x="139777" y="414663"/>
                  <a:pt x="139893" y="414489"/>
                </a:cubicBezTo>
                <a:cubicBezTo>
                  <a:pt x="140068" y="414315"/>
                  <a:pt x="140184" y="414083"/>
                  <a:pt x="140358" y="413909"/>
                </a:cubicBezTo>
                <a:cubicBezTo>
                  <a:pt x="140475" y="413735"/>
                  <a:pt x="140533" y="413619"/>
                  <a:pt x="140649" y="413503"/>
                </a:cubicBezTo>
                <a:cubicBezTo>
                  <a:pt x="140823" y="413270"/>
                  <a:pt x="140998" y="413096"/>
                  <a:pt x="141172" y="412864"/>
                </a:cubicBezTo>
                <a:cubicBezTo>
                  <a:pt x="141172" y="412806"/>
                  <a:pt x="141230" y="412748"/>
                  <a:pt x="141289" y="412748"/>
                </a:cubicBezTo>
                <a:lnTo>
                  <a:pt x="223791" y="316237"/>
                </a:lnTo>
                <a:cubicBezTo>
                  <a:pt x="228675" y="310550"/>
                  <a:pt x="235478" y="307532"/>
                  <a:pt x="242397" y="307242"/>
                </a:cubicBezTo>
                <a:close/>
                <a:moveTo>
                  <a:pt x="304172" y="179448"/>
                </a:moveTo>
                <a:cubicBezTo>
                  <a:pt x="339501" y="179448"/>
                  <a:pt x="368140" y="208056"/>
                  <a:pt x="368140" y="243345"/>
                </a:cubicBezTo>
                <a:cubicBezTo>
                  <a:pt x="368140" y="278634"/>
                  <a:pt x="339501" y="307242"/>
                  <a:pt x="304172" y="307242"/>
                </a:cubicBezTo>
                <a:cubicBezTo>
                  <a:pt x="268843" y="307242"/>
                  <a:pt x="240204" y="278634"/>
                  <a:pt x="240204" y="243345"/>
                </a:cubicBezTo>
                <a:cubicBezTo>
                  <a:pt x="240204" y="208056"/>
                  <a:pt x="268843" y="179448"/>
                  <a:pt x="304172" y="179448"/>
                </a:cubicBezTo>
                <a:close/>
                <a:moveTo>
                  <a:pt x="411125" y="126312"/>
                </a:moveTo>
                <a:lnTo>
                  <a:pt x="534027" y="126312"/>
                </a:lnTo>
                <a:cubicBezTo>
                  <a:pt x="538561" y="126312"/>
                  <a:pt x="542224" y="129969"/>
                  <a:pt x="542224" y="134497"/>
                </a:cubicBezTo>
                <a:lnTo>
                  <a:pt x="542224" y="211062"/>
                </a:lnTo>
                <a:cubicBezTo>
                  <a:pt x="542224" y="215590"/>
                  <a:pt x="538561" y="219247"/>
                  <a:pt x="534027" y="219247"/>
                </a:cubicBezTo>
                <a:lnTo>
                  <a:pt x="411125" y="219247"/>
                </a:lnTo>
                <a:cubicBezTo>
                  <a:pt x="406591" y="219247"/>
                  <a:pt x="402928" y="215590"/>
                  <a:pt x="402928" y="211062"/>
                </a:cubicBezTo>
                <a:lnTo>
                  <a:pt x="402928" y="134497"/>
                </a:lnTo>
                <a:cubicBezTo>
                  <a:pt x="402928" y="129969"/>
                  <a:pt x="406591" y="126312"/>
                  <a:pt x="411125" y="126312"/>
                </a:cubicBezTo>
                <a:close/>
                <a:moveTo>
                  <a:pt x="74317" y="126312"/>
                </a:moveTo>
                <a:lnTo>
                  <a:pt x="197219" y="126312"/>
                </a:lnTo>
                <a:cubicBezTo>
                  <a:pt x="201753" y="126312"/>
                  <a:pt x="205416" y="129969"/>
                  <a:pt x="205416" y="134497"/>
                </a:cubicBezTo>
                <a:lnTo>
                  <a:pt x="205416" y="211062"/>
                </a:lnTo>
                <a:cubicBezTo>
                  <a:pt x="205416" y="215590"/>
                  <a:pt x="201753" y="219247"/>
                  <a:pt x="197219" y="219247"/>
                </a:cubicBezTo>
                <a:lnTo>
                  <a:pt x="74317" y="219247"/>
                </a:lnTo>
                <a:cubicBezTo>
                  <a:pt x="69783" y="219247"/>
                  <a:pt x="66120" y="215590"/>
                  <a:pt x="66120" y="211062"/>
                </a:cubicBezTo>
                <a:lnTo>
                  <a:pt x="66120" y="134497"/>
                </a:lnTo>
                <a:cubicBezTo>
                  <a:pt x="66120" y="129969"/>
                  <a:pt x="69783" y="126312"/>
                  <a:pt x="74317" y="126312"/>
                </a:cubicBezTo>
                <a:close/>
                <a:moveTo>
                  <a:pt x="471624" y="109235"/>
                </a:moveTo>
                <a:lnTo>
                  <a:pt x="483020" y="120596"/>
                </a:lnTo>
                <a:lnTo>
                  <a:pt x="460227" y="120596"/>
                </a:lnTo>
                <a:close/>
                <a:moveTo>
                  <a:pt x="134956" y="109235"/>
                </a:moveTo>
                <a:lnTo>
                  <a:pt x="146353" y="120596"/>
                </a:lnTo>
                <a:lnTo>
                  <a:pt x="123560" y="120596"/>
                </a:lnTo>
                <a:close/>
                <a:moveTo>
                  <a:pt x="520349" y="102680"/>
                </a:moveTo>
                <a:cubicBezTo>
                  <a:pt x="526510" y="102390"/>
                  <a:pt x="532787" y="104828"/>
                  <a:pt x="537088" y="109879"/>
                </a:cubicBezTo>
                <a:lnTo>
                  <a:pt x="603346" y="187381"/>
                </a:lnTo>
                <a:cubicBezTo>
                  <a:pt x="603404" y="187439"/>
                  <a:pt x="603404" y="187497"/>
                  <a:pt x="603462" y="187555"/>
                </a:cubicBezTo>
                <a:cubicBezTo>
                  <a:pt x="603578" y="187671"/>
                  <a:pt x="603753" y="187846"/>
                  <a:pt x="603869" y="188020"/>
                </a:cubicBezTo>
                <a:cubicBezTo>
                  <a:pt x="603927" y="188136"/>
                  <a:pt x="604043" y="188194"/>
                  <a:pt x="604101" y="188310"/>
                </a:cubicBezTo>
                <a:cubicBezTo>
                  <a:pt x="604217" y="188484"/>
                  <a:pt x="604334" y="188658"/>
                  <a:pt x="604450" y="188833"/>
                </a:cubicBezTo>
                <a:cubicBezTo>
                  <a:pt x="604566" y="188949"/>
                  <a:pt x="604624" y="189065"/>
                  <a:pt x="604741" y="189181"/>
                </a:cubicBezTo>
                <a:cubicBezTo>
                  <a:pt x="604857" y="189355"/>
                  <a:pt x="604915" y="189471"/>
                  <a:pt x="605031" y="189645"/>
                </a:cubicBezTo>
                <a:cubicBezTo>
                  <a:pt x="605147" y="189761"/>
                  <a:pt x="605206" y="189936"/>
                  <a:pt x="605264" y="190052"/>
                </a:cubicBezTo>
                <a:cubicBezTo>
                  <a:pt x="605380" y="190168"/>
                  <a:pt x="605438" y="190342"/>
                  <a:pt x="605554" y="190516"/>
                </a:cubicBezTo>
                <a:cubicBezTo>
                  <a:pt x="605612" y="190632"/>
                  <a:pt x="605729" y="190806"/>
                  <a:pt x="605787" y="190922"/>
                </a:cubicBezTo>
                <a:cubicBezTo>
                  <a:pt x="605903" y="191097"/>
                  <a:pt x="605961" y="191213"/>
                  <a:pt x="606019" y="191387"/>
                </a:cubicBezTo>
                <a:cubicBezTo>
                  <a:pt x="606135" y="191561"/>
                  <a:pt x="606194" y="191677"/>
                  <a:pt x="606252" y="191851"/>
                </a:cubicBezTo>
                <a:cubicBezTo>
                  <a:pt x="606310" y="191967"/>
                  <a:pt x="606426" y="192142"/>
                  <a:pt x="606484" y="192316"/>
                </a:cubicBezTo>
                <a:cubicBezTo>
                  <a:pt x="606542" y="192432"/>
                  <a:pt x="606600" y="192606"/>
                  <a:pt x="606659" y="192722"/>
                </a:cubicBezTo>
                <a:cubicBezTo>
                  <a:pt x="606775" y="192896"/>
                  <a:pt x="606833" y="193070"/>
                  <a:pt x="606891" y="193245"/>
                </a:cubicBezTo>
                <a:cubicBezTo>
                  <a:pt x="606949" y="193419"/>
                  <a:pt x="607007" y="193535"/>
                  <a:pt x="607065" y="193709"/>
                </a:cubicBezTo>
                <a:cubicBezTo>
                  <a:pt x="607124" y="193883"/>
                  <a:pt x="607182" y="194057"/>
                  <a:pt x="607240" y="194232"/>
                </a:cubicBezTo>
                <a:cubicBezTo>
                  <a:pt x="607298" y="194348"/>
                  <a:pt x="607356" y="194522"/>
                  <a:pt x="607356" y="194638"/>
                </a:cubicBezTo>
                <a:cubicBezTo>
                  <a:pt x="607414" y="194812"/>
                  <a:pt x="607472" y="194986"/>
                  <a:pt x="607530" y="195218"/>
                </a:cubicBezTo>
                <a:cubicBezTo>
                  <a:pt x="607588" y="195335"/>
                  <a:pt x="607647" y="195451"/>
                  <a:pt x="607647" y="195625"/>
                </a:cubicBezTo>
                <a:cubicBezTo>
                  <a:pt x="607705" y="195799"/>
                  <a:pt x="607763" y="195973"/>
                  <a:pt x="607763" y="196147"/>
                </a:cubicBezTo>
                <a:cubicBezTo>
                  <a:pt x="607821" y="196321"/>
                  <a:pt x="607879" y="196438"/>
                  <a:pt x="607879" y="196612"/>
                </a:cubicBezTo>
                <a:cubicBezTo>
                  <a:pt x="607937" y="196786"/>
                  <a:pt x="607937" y="196960"/>
                  <a:pt x="607995" y="197134"/>
                </a:cubicBezTo>
                <a:cubicBezTo>
                  <a:pt x="607995" y="197308"/>
                  <a:pt x="608053" y="197425"/>
                  <a:pt x="608053" y="197599"/>
                </a:cubicBezTo>
                <a:cubicBezTo>
                  <a:pt x="608112" y="197773"/>
                  <a:pt x="608112" y="197947"/>
                  <a:pt x="608170" y="198121"/>
                </a:cubicBezTo>
                <a:cubicBezTo>
                  <a:pt x="608170" y="198295"/>
                  <a:pt x="608170" y="198469"/>
                  <a:pt x="608228" y="198644"/>
                </a:cubicBezTo>
                <a:cubicBezTo>
                  <a:pt x="608228" y="198760"/>
                  <a:pt x="608228" y="198934"/>
                  <a:pt x="608228" y="199108"/>
                </a:cubicBezTo>
                <a:cubicBezTo>
                  <a:pt x="608286" y="199282"/>
                  <a:pt x="608286" y="199456"/>
                  <a:pt x="608286" y="199689"/>
                </a:cubicBezTo>
                <a:cubicBezTo>
                  <a:pt x="608286" y="199805"/>
                  <a:pt x="608286" y="199979"/>
                  <a:pt x="608286" y="200095"/>
                </a:cubicBezTo>
                <a:cubicBezTo>
                  <a:pt x="608344" y="200327"/>
                  <a:pt x="608344" y="200501"/>
                  <a:pt x="608344" y="200676"/>
                </a:cubicBezTo>
                <a:cubicBezTo>
                  <a:pt x="608344" y="200734"/>
                  <a:pt x="608344" y="200792"/>
                  <a:pt x="608344" y="200908"/>
                </a:cubicBezTo>
                <a:cubicBezTo>
                  <a:pt x="608344" y="200966"/>
                  <a:pt x="608344" y="201082"/>
                  <a:pt x="608344" y="201198"/>
                </a:cubicBezTo>
                <a:cubicBezTo>
                  <a:pt x="608344" y="201372"/>
                  <a:pt x="608286" y="201546"/>
                  <a:pt x="608286" y="201721"/>
                </a:cubicBezTo>
                <a:cubicBezTo>
                  <a:pt x="608286" y="201895"/>
                  <a:pt x="608286" y="202069"/>
                  <a:pt x="608286" y="202243"/>
                </a:cubicBezTo>
                <a:cubicBezTo>
                  <a:pt x="608286" y="202417"/>
                  <a:pt x="608228" y="202533"/>
                  <a:pt x="608228" y="202707"/>
                </a:cubicBezTo>
                <a:cubicBezTo>
                  <a:pt x="608228" y="202882"/>
                  <a:pt x="608228" y="203114"/>
                  <a:pt x="608170" y="203288"/>
                </a:cubicBezTo>
                <a:cubicBezTo>
                  <a:pt x="608170" y="203404"/>
                  <a:pt x="608170" y="203520"/>
                  <a:pt x="608112" y="203636"/>
                </a:cubicBezTo>
                <a:cubicBezTo>
                  <a:pt x="608112" y="203869"/>
                  <a:pt x="608053" y="204101"/>
                  <a:pt x="608053" y="204333"/>
                </a:cubicBezTo>
                <a:cubicBezTo>
                  <a:pt x="607995" y="204449"/>
                  <a:pt x="607995" y="204507"/>
                  <a:pt x="607995" y="204623"/>
                </a:cubicBezTo>
                <a:cubicBezTo>
                  <a:pt x="607937" y="204855"/>
                  <a:pt x="607879" y="205088"/>
                  <a:pt x="607821" y="205378"/>
                </a:cubicBezTo>
                <a:cubicBezTo>
                  <a:pt x="607821" y="205436"/>
                  <a:pt x="607821" y="205494"/>
                  <a:pt x="607763" y="205552"/>
                </a:cubicBezTo>
                <a:cubicBezTo>
                  <a:pt x="607705" y="205842"/>
                  <a:pt x="607647" y="206075"/>
                  <a:pt x="607588" y="206365"/>
                </a:cubicBezTo>
                <a:cubicBezTo>
                  <a:pt x="607588" y="206423"/>
                  <a:pt x="607530" y="206481"/>
                  <a:pt x="607530" y="206539"/>
                </a:cubicBezTo>
                <a:cubicBezTo>
                  <a:pt x="607472" y="206771"/>
                  <a:pt x="607414" y="207061"/>
                  <a:pt x="607298" y="207294"/>
                </a:cubicBezTo>
                <a:cubicBezTo>
                  <a:pt x="607298" y="207352"/>
                  <a:pt x="607240" y="207468"/>
                  <a:pt x="607240" y="207526"/>
                </a:cubicBezTo>
                <a:cubicBezTo>
                  <a:pt x="607124" y="207758"/>
                  <a:pt x="607065" y="207990"/>
                  <a:pt x="607007" y="208223"/>
                </a:cubicBezTo>
                <a:cubicBezTo>
                  <a:pt x="606949" y="208339"/>
                  <a:pt x="606891" y="208397"/>
                  <a:pt x="606833" y="208513"/>
                </a:cubicBezTo>
                <a:cubicBezTo>
                  <a:pt x="606775" y="208745"/>
                  <a:pt x="606717" y="208919"/>
                  <a:pt x="606600" y="209093"/>
                </a:cubicBezTo>
                <a:cubicBezTo>
                  <a:pt x="606542" y="209268"/>
                  <a:pt x="606484" y="209384"/>
                  <a:pt x="606426" y="209500"/>
                </a:cubicBezTo>
                <a:cubicBezTo>
                  <a:pt x="606368" y="209674"/>
                  <a:pt x="606310" y="209848"/>
                  <a:pt x="606194" y="210022"/>
                </a:cubicBezTo>
                <a:cubicBezTo>
                  <a:pt x="606135" y="210196"/>
                  <a:pt x="606019" y="210313"/>
                  <a:pt x="605961" y="210487"/>
                </a:cubicBezTo>
                <a:cubicBezTo>
                  <a:pt x="605903" y="210603"/>
                  <a:pt x="605845" y="210719"/>
                  <a:pt x="605729" y="210835"/>
                </a:cubicBezTo>
                <a:cubicBezTo>
                  <a:pt x="605671" y="211067"/>
                  <a:pt x="605554" y="211241"/>
                  <a:pt x="605438" y="211416"/>
                </a:cubicBezTo>
                <a:cubicBezTo>
                  <a:pt x="605380" y="211532"/>
                  <a:pt x="605322" y="211648"/>
                  <a:pt x="605264" y="211706"/>
                </a:cubicBezTo>
                <a:cubicBezTo>
                  <a:pt x="605147" y="211938"/>
                  <a:pt x="605031" y="212112"/>
                  <a:pt x="604857" y="212344"/>
                </a:cubicBezTo>
                <a:cubicBezTo>
                  <a:pt x="604799" y="212402"/>
                  <a:pt x="604799" y="212461"/>
                  <a:pt x="604741" y="212519"/>
                </a:cubicBezTo>
                <a:cubicBezTo>
                  <a:pt x="604566" y="212751"/>
                  <a:pt x="604450" y="212925"/>
                  <a:pt x="604276" y="213157"/>
                </a:cubicBezTo>
                <a:cubicBezTo>
                  <a:pt x="604217" y="213215"/>
                  <a:pt x="604159" y="213273"/>
                  <a:pt x="604101" y="213389"/>
                </a:cubicBezTo>
                <a:cubicBezTo>
                  <a:pt x="603985" y="213564"/>
                  <a:pt x="603869" y="213738"/>
                  <a:pt x="603694" y="213912"/>
                </a:cubicBezTo>
                <a:cubicBezTo>
                  <a:pt x="603636" y="214028"/>
                  <a:pt x="603578" y="214086"/>
                  <a:pt x="603462" y="214144"/>
                </a:cubicBezTo>
                <a:cubicBezTo>
                  <a:pt x="603346" y="214318"/>
                  <a:pt x="603229" y="214492"/>
                  <a:pt x="603055" y="214667"/>
                </a:cubicBezTo>
                <a:cubicBezTo>
                  <a:pt x="602997" y="214783"/>
                  <a:pt x="602881" y="214841"/>
                  <a:pt x="602764" y="214957"/>
                </a:cubicBezTo>
                <a:cubicBezTo>
                  <a:pt x="602648" y="215073"/>
                  <a:pt x="602532" y="215247"/>
                  <a:pt x="602416" y="215363"/>
                </a:cubicBezTo>
                <a:cubicBezTo>
                  <a:pt x="602299" y="215479"/>
                  <a:pt x="602183" y="215595"/>
                  <a:pt x="602009" y="215712"/>
                </a:cubicBezTo>
                <a:cubicBezTo>
                  <a:pt x="601951" y="215828"/>
                  <a:pt x="601835" y="215944"/>
                  <a:pt x="601660" y="216060"/>
                </a:cubicBezTo>
                <a:cubicBezTo>
                  <a:pt x="601544" y="216176"/>
                  <a:pt x="601370" y="216350"/>
                  <a:pt x="601253" y="216466"/>
                </a:cubicBezTo>
                <a:cubicBezTo>
                  <a:pt x="601195" y="216524"/>
                  <a:pt x="601137" y="216582"/>
                  <a:pt x="601079" y="216640"/>
                </a:cubicBezTo>
                <a:cubicBezTo>
                  <a:pt x="601021" y="216640"/>
                  <a:pt x="600963" y="216698"/>
                  <a:pt x="600905" y="216698"/>
                </a:cubicBezTo>
                <a:cubicBezTo>
                  <a:pt x="600788" y="216873"/>
                  <a:pt x="600614" y="216989"/>
                  <a:pt x="600440" y="217163"/>
                </a:cubicBezTo>
                <a:cubicBezTo>
                  <a:pt x="600323" y="217221"/>
                  <a:pt x="600207" y="217279"/>
                  <a:pt x="600149" y="217395"/>
                </a:cubicBezTo>
                <a:cubicBezTo>
                  <a:pt x="599975" y="217511"/>
                  <a:pt x="599800" y="217627"/>
                  <a:pt x="599568" y="217743"/>
                </a:cubicBezTo>
                <a:cubicBezTo>
                  <a:pt x="599510" y="217801"/>
                  <a:pt x="599393" y="217918"/>
                  <a:pt x="599277" y="217976"/>
                </a:cubicBezTo>
                <a:cubicBezTo>
                  <a:pt x="599103" y="218092"/>
                  <a:pt x="598928" y="218208"/>
                  <a:pt x="598754" y="218324"/>
                </a:cubicBezTo>
                <a:cubicBezTo>
                  <a:pt x="598638" y="218382"/>
                  <a:pt x="598522" y="218498"/>
                  <a:pt x="598405" y="218556"/>
                </a:cubicBezTo>
                <a:cubicBezTo>
                  <a:pt x="598231" y="218672"/>
                  <a:pt x="598057" y="218730"/>
                  <a:pt x="597882" y="218846"/>
                </a:cubicBezTo>
                <a:cubicBezTo>
                  <a:pt x="597766" y="218905"/>
                  <a:pt x="597650" y="218963"/>
                  <a:pt x="597534" y="219079"/>
                </a:cubicBezTo>
                <a:cubicBezTo>
                  <a:pt x="597359" y="219137"/>
                  <a:pt x="597185" y="219253"/>
                  <a:pt x="597010" y="219311"/>
                </a:cubicBezTo>
                <a:cubicBezTo>
                  <a:pt x="596894" y="219369"/>
                  <a:pt x="596778" y="219485"/>
                  <a:pt x="596604" y="219543"/>
                </a:cubicBezTo>
                <a:cubicBezTo>
                  <a:pt x="596429" y="219601"/>
                  <a:pt x="596313" y="219659"/>
                  <a:pt x="596139" y="219775"/>
                </a:cubicBezTo>
                <a:cubicBezTo>
                  <a:pt x="595964" y="219833"/>
                  <a:pt x="595848" y="219891"/>
                  <a:pt x="595674" y="219949"/>
                </a:cubicBezTo>
                <a:cubicBezTo>
                  <a:pt x="595499" y="220008"/>
                  <a:pt x="595325" y="220066"/>
                  <a:pt x="595151" y="220182"/>
                </a:cubicBezTo>
                <a:cubicBezTo>
                  <a:pt x="595034" y="220182"/>
                  <a:pt x="594918" y="220240"/>
                  <a:pt x="594744" y="220298"/>
                </a:cubicBezTo>
                <a:cubicBezTo>
                  <a:pt x="594569" y="220356"/>
                  <a:pt x="594395" y="220414"/>
                  <a:pt x="594221" y="220530"/>
                </a:cubicBezTo>
                <a:cubicBezTo>
                  <a:pt x="594046" y="220530"/>
                  <a:pt x="593930" y="220588"/>
                  <a:pt x="593814" y="220646"/>
                </a:cubicBezTo>
                <a:cubicBezTo>
                  <a:pt x="593639" y="220704"/>
                  <a:pt x="593407" y="220762"/>
                  <a:pt x="593233" y="220820"/>
                </a:cubicBezTo>
                <a:cubicBezTo>
                  <a:pt x="593116" y="220820"/>
                  <a:pt x="592942" y="220878"/>
                  <a:pt x="592826" y="220936"/>
                </a:cubicBezTo>
                <a:cubicBezTo>
                  <a:pt x="592651" y="220994"/>
                  <a:pt x="592477" y="220994"/>
                  <a:pt x="592245" y="221053"/>
                </a:cubicBezTo>
                <a:cubicBezTo>
                  <a:pt x="592128" y="221111"/>
                  <a:pt x="591954" y="221111"/>
                  <a:pt x="591838" y="221169"/>
                </a:cubicBezTo>
                <a:cubicBezTo>
                  <a:pt x="591663" y="221169"/>
                  <a:pt x="591489" y="221227"/>
                  <a:pt x="591315" y="221227"/>
                </a:cubicBezTo>
                <a:cubicBezTo>
                  <a:pt x="591140" y="221285"/>
                  <a:pt x="590966" y="221285"/>
                  <a:pt x="590850" y="221343"/>
                </a:cubicBezTo>
                <a:cubicBezTo>
                  <a:pt x="590675" y="221343"/>
                  <a:pt x="590501" y="221401"/>
                  <a:pt x="590327" y="221401"/>
                </a:cubicBezTo>
                <a:cubicBezTo>
                  <a:pt x="590152" y="221401"/>
                  <a:pt x="589978" y="221459"/>
                  <a:pt x="589804" y="221459"/>
                </a:cubicBezTo>
                <a:cubicBezTo>
                  <a:pt x="589629" y="221459"/>
                  <a:pt x="589513" y="221517"/>
                  <a:pt x="589339" y="221517"/>
                </a:cubicBezTo>
                <a:cubicBezTo>
                  <a:pt x="589164" y="221517"/>
                  <a:pt x="588932" y="221517"/>
                  <a:pt x="588757" y="221575"/>
                </a:cubicBezTo>
                <a:cubicBezTo>
                  <a:pt x="588641" y="221575"/>
                  <a:pt x="588467" y="221575"/>
                  <a:pt x="588350" y="221575"/>
                </a:cubicBezTo>
                <a:cubicBezTo>
                  <a:pt x="588118" y="221575"/>
                  <a:pt x="587944" y="221575"/>
                  <a:pt x="587711" y="221575"/>
                </a:cubicBezTo>
                <a:cubicBezTo>
                  <a:pt x="587653" y="221575"/>
                  <a:pt x="587595" y="221575"/>
                  <a:pt x="587537" y="221575"/>
                </a:cubicBezTo>
                <a:lnTo>
                  <a:pt x="540866" y="221517"/>
                </a:lnTo>
                <a:cubicBezTo>
                  <a:pt x="544644" y="219659"/>
                  <a:pt x="547259" y="215712"/>
                  <a:pt x="547259" y="211183"/>
                </a:cubicBezTo>
                <a:lnTo>
                  <a:pt x="547259" y="132520"/>
                </a:lnTo>
                <a:cubicBezTo>
                  <a:pt x="547259" y="126134"/>
                  <a:pt x="542086" y="120967"/>
                  <a:pt x="535635" y="120967"/>
                </a:cubicBezTo>
                <a:lnTo>
                  <a:pt x="520349" y="120967"/>
                </a:lnTo>
                <a:close/>
                <a:moveTo>
                  <a:pt x="183611" y="102622"/>
                </a:moveTo>
                <a:cubicBezTo>
                  <a:pt x="189829" y="102390"/>
                  <a:pt x="196048" y="104828"/>
                  <a:pt x="200348" y="109879"/>
                </a:cubicBezTo>
                <a:lnTo>
                  <a:pt x="263985" y="184304"/>
                </a:lnTo>
                <a:cubicBezTo>
                  <a:pt x="250909" y="193187"/>
                  <a:pt x="240971" y="206249"/>
                  <a:pt x="236031" y="221575"/>
                </a:cubicBezTo>
                <a:lnTo>
                  <a:pt x="204126" y="221517"/>
                </a:lnTo>
                <a:cubicBezTo>
                  <a:pt x="207961" y="219659"/>
                  <a:pt x="210577" y="215712"/>
                  <a:pt x="210577" y="211183"/>
                </a:cubicBezTo>
                <a:lnTo>
                  <a:pt x="210577" y="132520"/>
                </a:lnTo>
                <a:cubicBezTo>
                  <a:pt x="210577" y="126134"/>
                  <a:pt x="205346" y="120967"/>
                  <a:pt x="198953" y="120967"/>
                </a:cubicBezTo>
                <a:lnTo>
                  <a:pt x="183611" y="120967"/>
                </a:lnTo>
                <a:close/>
                <a:moveTo>
                  <a:pt x="422898" y="102602"/>
                </a:moveTo>
                <a:lnTo>
                  <a:pt x="422898" y="120950"/>
                </a:lnTo>
                <a:lnTo>
                  <a:pt x="409411" y="120950"/>
                </a:lnTo>
                <a:cubicBezTo>
                  <a:pt x="403016" y="120950"/>
                  <a:pt x="397784" y="126118"/>
                  <a:pt x="397784" y="132505"/>
                </a:cubicBezTo>
                <a:lnTo>
                  <a:pt x="397784" y="211182"/>
                </a:lnTo>
                <a:cubicBezTo>
                  <a:pt x="397784" y="215711"/>
                  <a:pt x="400400" y="219659"/>
                  <a:pt x="404237" y="221517"/>
                </a:cubicBezTo>
                <a:lnTo>
                  <a:pt x="372322" y="221575"/>
                </a:lnTo>
                <a:cubicBezTo>
                  <a:pt x="367380" y="206246"/>
                  <a:pt x="357439" y="193182"/>
                  <a:pt x="344359" y="184298"/>
                </a:cubicBezTo>
                <a:lnTo>
                  <a:pt x="407958" y="109860"/>
                </a:lnTo>
                <a:cubicBezTo>
                  <a:pt x="411911" y="105273"/>
                  <a:pt x="417375" y="102834"/>
                  <a:pt x="422898" y="102602"/>
                </a:cubicBezTo>
                <a:close/>
                <a:moveTo>
                  <a:pt x="86231" y="102602"/>
                </a:moveTo>
                <a:lnTo>
                  <a:pt x="86231" y="120950"/>
                </a:lnTo>
                <a:lnTo>
                  <a:pt x="72683" y="120950"/>
                </a:lnTo>
                <a:cubicBezTo>
                  <a:pt x="66287" y="120950"/>
                  <a:pt x="61112" y="126118"/>
                  <a:pt x="61112" y="132505"/>
                </a:cubicBezTo>
                <a:lnTo>
                  <a:pt x="61112" y="211182"/>
                </a:lnTo>
                <a:cubicBezTo>
                  <a:pt x="61112" y="215711"/>
                  <a:pt x="63728" y="219659"/>
                  <a:pt x="67508" y="221517"/>
                </a:cubicBezTo>
                <a:lnTo>
                  <a:pt x="20758" y="221575"/>
                </a:lnTo>
                <a:cubicBezTo>
                  <a:pt x="20700" y="221575"/>
                  <a:pt x="20642" y="221575"/>
                  <a:pt x="20584" y="221575"/>
                </a:cubicBezTo>
                <a:cubicBezTo>
                  <a:pt x="20409" y="221575"/>
                  <a:pt x="20235" y="221575"/>
                  <a:pt x="20002" y="221575"/>
                </a:cubicBezTo>
                <a:cubicBezTo>
                  <a:pt x="19886" y="221575"/>
                  <a:pt x="19712" y="221575"/>
                  <a:pt x="19595" y="221575"/>
                </a:cubicBezTo>
                <a:cubicBezTo>
                  <a:pt x="19363" y="221517"/>
                  <a:pt x="19188" y="221517"/>
                  <a:pt x="19014" y="221517"/>
                </a:cubicBezTo>
                <a:cubicBezTo>
                  <a:pt x="18839" y="221517"/>
                  <a:pt x="18665" y="221459"/>
                  <a:pt x="18549" y="221459"/>
                </a:cubicBezTo>
                <a:cubicBezTo>
                  <a:pt x="18374" y="221459"/>
                  <a:pt x="18200" y="221401"/>
                  <a:pt x="18025" y="221401"/>
                </a:cubicBezTo>
                <a:cubicBezTo>
                  <a:pt x="17851" y="221401"/>
                  <a:pt x="17676" y="221343"/>
                  <a:pt x="17502" y="221343"/>
                </a:cubicBezTo>
                <a:cubicBezTo>
                  <a:pt x="17328" y="221285"/>
                  <a:pt x="17211" y="221285"/>
                  <a:pt x="17037" y="221227"/>
                </a:cubicBezTo>
                <a:cubicBezTo>
                  <a:pt x="16862" y="221227"/>
                  <a:pt x="16688" y="221169"/>
                  <a:pt x="16513" y="221169"/>
                </a:cubicBezTo>
                <a:cubicBezTo>
                  <a:pt x="16339" y="221110"/>
                  <a:pt x="16223" y="221052"/>
                  <a:pt x="16048" y="221052"/>
                </a:cubicBezTo>
                <a:cubicBezTo>
                  <a:pt x="15874" y="220994"/>
                  <a:pt x="15699" y="220936"/>
                  <a:pt x="15525" y="220936"/>
                </a:cubicBezTo>
                <a:cubicBezTo>
                  <a:pt x="15351" y="220878"/>
                  <a:pt x="15234" y="220820"/>
                  <a:pt x="15118" y="220820"/>
                </a:cubicBezTo>
                <a:cubicBezTo>
                  <a:pt x="14885" y="220762"/>
                  <a:pt x="14711" y="220704"/>
                  <a:pt x="14537" y="220646"/>
                </a:cubicBezTo>
                <a:cubicBezTo>
                  <a:pt x="14420" y="220588"/>
                  <a:pt x="14246" y="220530"/>
                  <a:pt x="14129" y="220530"/>
                </a:cubicBezTo>
                <a:cubicBezTo>
                  <a:pt x="13955" y="220414"/>
                  <a:pt x="13781" y="220356"/>
                  <a:pt x="13548" y="220298"/>
                </a:cubicBezTo>
                <a:cubicBezTo>
                  <a:pt x="13432" y="220240"/>
                  <a:pt x="13315" y="220181"/>
                  <a:pt x="13141" y="220123"/>
                </a:cubicBezTo>
                <a:cubicBezTo>
                  <a:pt x="12967" y="220065"/>
                  <a:pt x="12792" y="220007"/>
                  <a:pt x="12618" y="219949"/>
                </a:cubicBezTo>
                <a:cubicBezTo>
                  <a:pt x="12501" y="219891"/>
                  <a:pt x="12327" y="219833"/>
                  <a:pt x="12211" y="219775"/>
                </a:cubicBezTo>
                <a:cubicBezTo>
                  <a:pt x="12036" y="219659"/>
                  <a:pt x="11862" y="219601"/>
                  <a:pt x="11687" y="219543"/>
                </a:cubicBezTo>
                <a:cubicBezTo>
                  <a:pt x="11571" y="219427"/>
                  <a:pt x="11455" y="219369"/>
                  <a:pt x="11280" y="219311"/>
                </a:cubicBezTo>
                <a:cubicBezTo>
                  <a:pt x="11164" y="219194"/>
                  <a:pt x="10990" y="219136"/>
                  <a:pt x="10815" y="219078"/>
                </a:cubicBezTo>
                <a:cubicBezTo>
                  <a:pt x="10699" y="218962"/>
                  <a:pt x="10524" y="218904"/>
                  <a:pt x="10408" y="218846"/>
                </a:cubicBezTo>
                <a:cubicBezTo>
                  <a:pt x="10234" y="218730"/>
                  <a:pt x="10059" y="218614"/>
                  <a:pt x="9943" y="218556"/>
                </a:cubicBezTo>
                <a:cubicBezTo>
                  <a:pt x="9827" y="218440"/>
                  <a:pt x="9710" y="218381"/>
                  <a:pt x="9594" y="218323"/>
                </a:cubicBezTo>
                <a:cubicBezTo>
                  <a:pt x="9420" y="218207"/>
                  <a:pt x="9245" y="218091"/>
                  <a:pt x="9071" y="217975"/>
                </a:cubicBezTo>
                <a:cubicBezTo>
                  <a:pt x="8954" y="217917"/>
                  <a:pt x="8838" y="217801"/>
                  <a:pt x="8722" y="217743"/>
                </a:cubicBezTo>
                <a:cubicBezTo>
                  <a:pt x="8547" y="217627"/>
                  <a:pt x="8373" y="217511"/>
                  <a:pt x="8199" y="217394"/>
                </a:cubicBezTo>
                <a:cubicBezTo>
                  <a:pt x="8082" y="217278"/>
                  <a:pt x="8024" y="217220"/>
                  <a:pt x="7908" y="217104"/>
                </a:cubicBezTo>
                <a:cubicBezTo>
                  <a:pt x="7733" y="216988"/>
                  <a:pt x="7559" y="216872"/>
                  <a:pt x="7385" y="216698"/>
                </a:cubicBezTo>
                <a:cubicBezTo>
                  <a:pt x="7385" y="216698"/>
                  <a:pt x="7326" y="216640"/>
                  <a:pt x="7268" y="216640"/>
                </a:cubicBezTo>
                <a:cubicBezTo>
                  <a:pt x="7210" y="216582"/>
                  <a:pt x="7152" y="216523"/>
                  <a:pt x="7094" y="216465"/>
                </a:cubicBezTo>
                <a:cubicBezTo>
                  <a:pt x="6919" y="216291"/>
                  <a:pt x="6803" y="216175"/>
                  <a:pt x="6629" y="216059"/>
                </a:cubicBezTo>
                <a:cubicBezTo>
                  <a:pt x="6512" y="215943"/>
                  <a:pt x="6396" y="215827"/>
                  <a:pt x="6280" y="215711"/>
                </a:cubicBezTo>
                <a:cubicBezTo>
                  <a:pt x="6163" y="215594"/>
                  <a:pt x="6047" y="215478"/>
                  <a:pt x="5931" y="215362"/>
                </a:cubicBezTo>
                <a:cubicBezTo>
                  <a:pt x="5815" y="215246"/>
                  <a:pt x="5698" y="215072"/>
                  <a:pt x="5524" y="214956"/>
                </a:cubicBezTo>
                <a:cubicBezTo>
                  <a:pt x="5466" y="214840"/>
                  <a:pt x="5349" y="214723"/>
                  <a:pt x="5291" y="214665"/>
                </a:cubicBezTo>
                <a:cubicBezTo>
                  <a:pt x="5117" y="214491"/>
                  <a:pt x="5001" y="214317"/>
                  <a:pt x="4826" y="214143"/>
                </a:cubicBezTo>
                <a:cubicBezTo>
                  <a:pt x="4768" y="214085"/>
                  <a:pt x="4710" y="213969"/>
                  <a:pt x="4652" y="213911"/>
                </a:cubicBezTo>
                <a:cubicBezTo>
                  <a:pt x="4477" y="213736"/>
                  <a:pt x="4361" y="213562"/>
                  <a:pt x="4186" y="213330"/>
                </a:cubicBezTo>
                <a:cubicBezTo>
                  <a:pt x="4128" y="213272"/>
                  <a:pt x="4070" y="213214"/>
                  <a:pt x="4012" y="213156"/>
                </a:cubicBezTo>
                <a:cubicBezTo>
                  <a:pt x="3896" y="212923"/>
                  <a:pt x="3721" y="212749"/>
                  <a:pt x="3605" y="212517"/>
                </a:cubicBezTo>
                <a:cubicBezTo>
                  <a:pt x="3547" y="212459"/>
                  <a:pt x="3489" y="212401"/>
                  <a:pt x="3431" y="212285"/>
                </a:cubicBezTo>
                <a:cubicBezTo>
                  <a:pt x="3314" y="212111"/>
                  <a:pt x="3198" y="211936"/>
                  <a:pt x="3082" y="211704"/>
                </a:cubicBezTo>
                <a:cubicBezTo>
                  <a:pt x="3024" y="211588"/>
                  <a:pt x="2965" y="211530"/>
                  <a:pt x="2907" y="211414"/>
                </a:cubicBezTo>
                <a:cubicBezTo>
                  <a:pt x="2791" y="211240"/>
                  <a:pt x="2675" y="211065"/>
                  <a:pt x="2558" y="210833"/>
                </a:cubicBezTo>
                <a:cubicBezTo>
                  <a:pt x="2500" y="210717"/>
                  <a:pt x="2442" y="210601"/>
                  <a:pt x="2384" y="210485"/>
                </a:cubicBezTo>
                <a:cubicBezTo>
                  <a:pt x="2268" y="210311"/>
                  <a:pt x="2209" y="210136"/>
                  <a:pt x="2151" y="209962"/>
                </a:cubicBezTo>
                <a:cubicBezTo>
                  <a:pt x="2035" y="209846"/>
                  <a:pt x="1977" y="209672"/>
                  <a:pt x="1919" y="209498"/>
                </a:cubicBezTo>
                <a:cubicBezTo>
                  <a:pt x="1861" y="209382"/>
                  <a:pt x="1802" y="209265"/>
                  <a:pt x="1686" y="209091"/>
                </a:cubicBezTo>
                <a:cubicBezTo>
                  <a:pt x="1628" y="208917"/>
                  <a:pt x="1570" y="208743"/>
                  <a:pt x="1454" y="208511"/>
                </a:cubicBezTo>
                <a:cubicBezTo>
                  <a:pt x="1454" y="208394"/>
                  <a:pt x="1395" y="208336"/>
                  <a:pt x="1337" y="208220"/>
                </a:cubicBezTo>
                <a:cubicBezTo>
                  <a:pt x="1279" y="207988"/>
                  <a:pt x="1163" y="207756"/>
                  <a:pt x="1105" y="207524"/>
                </a:cubicBezTo>
                <a:cubicBezTo>
                  <a:pt x="1105" y="207465"/>
                  <a:pt x="1047" y="207349"/>
                  <a:pt x="1047" y="207291"/>
                </a:cubicBezTo>
                <a:cubicBezTo>
                  <a:pt x="930" y="207059"/>
                  <a:pt x="872" y="206769"/>
                  <a:pt x="814" y="206536"/>
                </a:cubicBezTo>
                <a:cubicBezTo>
                  <a:pt x="756" y="206478"/>
                  <a:pt x="756" y="206420"/>
                  <a:pt x="756" y="206304"/>
                </a:cubicBezTo>
                <a:cubicBezTo>
                  <a:pt x="640" y="206072"/>
                  <a:pt x="581" y="205840"/>
                  <a:pt x="523" y="205549"/>
                </a:cubicBezTo>
                <a:cubicBezTo>
                  <a:pt x="523" y="205491"/>
                  <a:pt x="523" y="205433"/>
                  <a:pt x="523" y="205375"/>
                </a:cubicBezTo>
                <a:cubicBezTo>
                  <a:pt x="465" y="205085"/>
                  <a:pt x="407" y="204853"/>
                  <a:pt x="349" y="204620"/>
                </a:cubicBezTo>
                <a:cubicBezTo>
                  <a:pt x="349" y="204504"/>
                  <a:pt x="291" y="204446"/>
                  <a:pt x="291" y="204330"/>
                </a:cubicBezTo>
                <a:cubicBezTo>
                  <a:pt x="233" y="204098"/>
                  <a:pt x="233" y="203866"/>
                  <a:pt x="174" y="203633"/>
                </a:cubicBezTo>
                <a:cubicBezTo>
                  <a:pt x="174" y="203517"/>
                  <a:pt x="174" y="203401"/>
                  <a:pt x="174" y="203285"/>
                </a:cubicBezTo>
                <a:cubicBezTo>
                  <a:pt x="116" y="203111"/>
                  <a:pt x="116" y="202878"/>
                  <a:pt x="58" y="202704"/>
                </a:cubicBezTo>
                <a:cubicBezTo>
                  <a:pt x="58" y="202530"/>
                  <a:pt x="58" y="202414"/>
                  <a:pt x="58" y="202240"/>
                </a:cubicBezTo>
                <a:cubicBezTo>
                  <a:pt x="58" y="202066"/>
                  <a:pt x="0" y="201891"/>
                  <a:pt x="0" y="201717"/>
                </a:cubicBezTo>
                <a:cubicBezTo>
                  <a:pt x="0" y="201543"/>
                  <a:pt x="0" y="201369"/>
                  <a:pt x="0" y="201136"/>
                </a:cubicBezTo>
                <a:cubicBezTo>
                  <a:pt x="0" y="201078"/>
                  <a:pt x="0" y="200962"/>
                  <a:pt x="0" y="200846"/>
                </a:cubicBezTo>
                <a:cubicBezTo>
                  <a:pt x="0" y="200788"/>
                  <a:pt x="0" y="200730"/>
                  <a:pt x="0" y="200672"/>
                </a:cubicBezTo>
                <a:cubicBezTo>
                  <a:pt x="0" y="200498"/>
                  <a:pt x="0" y="200324"/>
                  <a:pt x="0" y="200091"/>
                </a:cubicBezTo>
                <a:cubicBezTo>
                  <a:pt x="0" y="199975"/>
                  <a:pt x="0" y="199801"/>
                  <a:pt x="58" y="199685"/>
                </a:cubicBezTo>
                <a:cubicBezTo>
                  <a:pt x="58" y="199453"/>
                  <a:pt x="58" y="199278"/>
                  <a:pt x="58" y="199104"/>
                </a:cubicBezTo>
                <a:cubicBezTo>
                  <a:pt x="116" y="198930"/>
                  <a:pt x="116" y="198756"/>
                  <a:pt x="116" y="198640"/>
                </a:cubicBezTo>
                <a:cubicBezTo>
                  <a:pt x="116" y="198466"/>
                  <a:pt x="174" y="198291"/>
                  <a:pt x="174" y="198117"/>
                </a:cubicBezTo>
                <a:cubicBezTo>
                  <a:pt x="233" y="197943"/>
                  <a:pt x="233" y="197769"/>
                  <a:pt x="233" y="197595"/>
                </a:cubicBezTo>
                <a:cubicBezTo>
                  <a:pt x="291" y="197420"/>
                  <a:pt x="291" y="197304"/>
                  <a:pt x="349" y="197130"/>
                </a:cubicBezTo>
                <a:cubicBezTo>
                  <a:pt x="349" y="196956"/>
                  <a:pt x="407" y="196782"/>
                  <a:pt x="465" y="196608"/>
                </a:cubicBezTo>
                <a:cubicBezTo>
                  <a:pt x="465" y="196433"/>
                  <a:pt x="523" y="196317"/>
                  <a:pt x="523" y="196143"/>
                </a:cubicBezTo>
                <a:cubicBezTo>
                  <a:pt x="581" y="195969"/>
                  <a:pt x="640" y="195795"/>
                  <a:pt x="698" y="195620"/>
                </a:cubicBezTo>
                <a:cubicBezTo>
                  <a:pt x="698" y="195446"/>
                  <a:pt x="756" y="195330"/>
                  <a:pt x="814" y="195214"/>
                </a:cubicBezTo>
                <a:cubicBezTo>
                  <a:pt x="814" y="194982"/>
                  <a:pt x="872" y="194808"/>
                  <a:pt x="930" y="194633"/>
                </a:cubicBezTo>
                <a:cubicBezTo>
                  <a:pt x="988" y="194517"/>
                  <a:pt x="1047" y="194343"/>
                  <a:pt x="1105" y="194227"/>
                </a:cubicBezTo>
                <a:cubicBezTo>
                  <a:pt x="1163" y="194053"/>
                  <a:pt x="1221" y="193878"/>
                  <a:pt x="1279" y="193704"/>
                </a:cubicBezTo>
                <a:cubicBezTo>
                  <a:pt x="1337" y="193530"/>
                  <a:pt x="1395" y="193414"/>
                  <a:pt x="1454" y="193240"/>
                </a:cubicBezTo>
                <a:cubicBezTo>
                  <a:pt x="1512" y="193066"/>
                  <a:pt x="1570" y="192891"/>
                  <a:pt x="1628" y="192717"/>
                </a:cubicBezTo>
                <a:cubicBezTo>
                  <a:pt x="1686" y="192601"/>
                  <a:pt x="1802" y="192427"/>
                  <a:pt x="1861" y="192311"/>
                </a:cubicBezTo>
                <a:cubicBezTo>
                  <a:pt x="1919" y="192137"/>
                  <a:pt x="1977" y="191962"/>
                  <a:pt x="2093" y="191846"/>
                </a:cubicBezTo>
                <a:cubicBezTo>
                  <a:pt x="2151" y="191672"/>
                  <a:pt x="2209" y="191556"/>
                  <a:pt x="2268" y="191382"/>
                </a:cubicBezTo>
                <a:cubicBezTo>
                  <a:pt x="2384" y="191208"/>
                  <a:pt x="2442" y="191091"/>
                  <a:pt x="2558" y="190917"/>
                </a:cubicBezTo>
                <a:cubicBezTo>
                  <a:pt x="2617" y="190801"/>
                  <a:pt x="2675" y="190627"/>
                  <a:pt x="2791" y="190511"/>
                </a:cubicBezTo>
                <a:cubicBezTo>
                  <a:pt x="2849" y="190337"/>
                  <a:pt x="2965" y="190162"/>
                  <a:pt x="3024" y="190046"/>
                </a:cubicBezTo>
                <a:cubicBezTo>
                  <a:pt x="3140" y="189930"/>
                  <a:pt x="3198" y="189756"/>
                  <a:pt x="3314" y="189640"/>
                </a:cubicBezTo>
                <a:cubicBezTo>
                  <a:pt x="3372" y="189466"/>
                  <a:pt x="3489" y="189350"/>
                  <a:pt x="3605" y="189175"/>
                </a:cubicBezTo>
                <a:cubicBezTo>
                  <a:pt x="3721" y="189059"/>
                  <a:pt x="3779" y="188943"/>
                  <a:pt x="3838" y="188827"/>
                </a:cubicBezTo>
                <a:cubicBezTo>
                  <a:pt x="3954" y="188653"/>
                  <a:pt x="4070" y="188479"/>
                  <a:pt x="4245" y="188304"/>
                </a:cubicBezTo>
                <a:cubicBezTo>
                  <a:pt x="4303" y="188188"/>
                  <a:pt x="4419" y="188130"/>
                  <a:pt x="4477" y="188014"/>
                </a:cubicBezTo>
                <a:cubicBezTo>
                  <a:pt x="4593" y="187840"/>
                  <a:pt x="4710" y="187666"/>
                  <a:pt x="4884" y="187550"/>
                </a:cubicBezTo>
                <a:cubicBezTo>
                  <a:pt x="4884" y="187491"/>
                  <a:pt x="4942" y="187433"/>
                  <a:pt x="5001" y="187375"/>
                </a:cubicBezTo>
                <a:lnTo>
                  <a:pt x="71287" y="109860"/>
                </a:lnTo>
                <a:cubicBezTo>
                  <a:pt x="75183" y="105273"/>
                  <a:pt x="80649" y="102834"/>
                  <a:pt x="86231" y="102602"/>
                </a:cubicBezTo>
                <a:close/>
                <a:moveTo>
                  <a:pt x="471624" y="0"/>
                </a:moveTo>
                <a:cubicBezTo>
                  <a:pt x="500015" y="0"/>
                  <a:pt x="523031" y="22968"/>
                  <a:pt x="523031" y="51301"/>
                </a:cubicBezTo>
                <a:cubicBezTo>
                  <a:pt x="523031" y="79634"/>
                  <a:pt x="500015" y="102602"/>
                  <a:pt x="471624" y="102602"/>
                </a:cubicBezTo>
                <a:cubicBezTo>
                  <a:pt x="443233" y="102602"/>
                  <a:pt x="420217" y="79634"/>
                  <a:pt x="420217" y="51301"/>
                </a:cubicBezTo>
                <a:cubicBezTo>
                  <a:pt x="420217" y="22968"/>
                  <a:pt x="443233" y="0"/>
                  <a:pt x="471624" y="0"/>
                </a:cubicBezTo>
                <a:close/>
                <a:moveTo>
                  <a:pt x="134921" y="0"/>
                </a:moveTo>
                <a:cubicBezTo>
                  <a:pt x="163293" y="0"/>
                  <a:pt x="186293" y="22968"/>
                  <a:pt x="186293" y="51301"/>
                </a:cubicBezTo>
                <a:cubicBezTo>
                  <a:pt x="186293" y="79634"/>
                  <a:pt x="163293" y="102602"/>
                  <a:pt x="134921" y="102602"/>
                </a:cubicBezTo>
                <a:cubicBezTo>
                  <a:pt x="106549" y="102602"/>
                  <a:pt x="83549" y="79634"/>
                  <a:pt x="83549" y="51301"/>
                </a:cubicBezTo>
                <a:cubicBezTo>
                  <a:pt x="83549" y="22968"/>
                  <a:pt x="106549" y="0"/>
                  <a:pt x="1349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9" name="KSO_Shape"/>
          <p:cNvSpPr>
            <a:spLocks noChangeAspect="1" noChangeArrowheads="1"/>
          </p:cNvSpPr>
          <p:nvPr/>
        </p:nvSpPr>
        <p:spPr bwMode="auto">
          <a:xfrm>
            <a:off x="6980336" y="4073916"/>
            <a:ext cx="475250" cy="474661"/>
          </a:xfrm>
          <a:custGeom>
            <a:avLst/>
            <a:gdLst>
              <a:gd name="connsiteX0" fmla="*/ 159556 w 608393"/>
              <a:gd name="connsiteY0" fmla="*/ 383695 h 607639"/>
              <a:gd name="connsiteX1" fmla="*/ 24878 w 608393"/>
              <a:gd name="connsiteY1" fmla="*/ 450935 h 607639"/>
              <a:gd name="connsiteX2" fmla="*/ 24878 w 608393"/>
              <a:gd name="connsiteY2" fmla="*/ 582705 h 607639"/>
              <a:gd name="connsiteX3" fmla="*/ 583607 w 608393"/>
              <a:gd name="connsiteY3" fmla="*/ 582705 h 607639"/>
              <a:gd name="connsiteX4" fmla="*/ 583607 w 608393"/>
              <a:gd name="connsiteY4" fmla="*/ 450935 h 607639"/>
              <a:gd name="connsiteX5" fmla="*/ 448929 w 608393"/>
              <a:gd name="connsiteY5" fmla="*/ 383695 h 607639"/>
              <a:gd name="connsiteX6" fmla="*/ 352970 w 608393"/>
              <a:gd name="connsiteY6" fmla="*/ 550112 h 607639"/>
              <a:gd name="connsiteX7" fmla="*/ 339783 w 608393"/>
              <a:gd name="connsiteY7" fmla="*/ 556089 h 607639"/>
              <a:gd name="connsiteX8" fmla="*/ 329776 w 608393"/>
              <a:gd name="connsiteY8" fmla="*/ 545630 h 607639"/>
              <a:gd name="connsiteX9" fmla="*/ 317430 w 608393"/>
              <a:gd name="connsiteY9" fmla="*/ 457285 h 607639"/>
              <a:gd name="connsiteX10" fmla="*/ 317991 w 608393"/>
              <a:gd name="connsiteY10" fmla="*/ 451682 h 607639"/>
              <a:gd name="connsiteX11" fmla="*/ 327905 w 608393"/>
              <a:gd name="connsiteY11" fmla="*/ 420957 h 607639"/>
              <a:gd name="connsiteX12" fmla="*/ 304149 w 608393"/>
              <a:gd name="connsiteY12" fmla="*/ 397143 h 607639"/>
              <a:gd name="connsiteX13" fmla="*/ 280300 w 608393"/>
              <a:gd name="connsiteY13" fmla="*/ 420957 h 607639"/>
              <a:gd name="connsiteX14" fmla="*/ 290307 w 608393"/>
              <a:gd name="connsiteY14" fmla="*/ 451682 h 607639"/>
              <a:gd name="connsiteX15" fmla="*/ 290775 w 608393"/>
              <a:gd name="connsiteY15" fmla="*/ 457285 h 607639"/>
              <a:gd name="connsiteX16" fmla="*/ 278429 w 608393"/>
              <a:gd name="connsiteY16" fmla="*/ 545630 h 607639"/>
              <a:gd name="connsiteX17" fmla="*/ 268422 w 608393"/>
              <a:gd name="connsiteY17" fmla="*/ 556089 h 607639"/>
              <a:gd name="connsiteX18" fmla="*/ 255235 w 608393"/>
              <a:gd name="connsiteY18" fmla="*/ 550112 h 607639"/>
              <a:gd name="connsiteX19" fmla="*/ 168114 w 608393"/>
              <a:gd name="connsiteY19" fmla="*/ 355457 h 607639"/>
              <a:gd name="connsiteX20" fmla="*/ 175269 w 608393"/>
              <a:gd name="connsiteY20" fmla="*/ 361189 h 607639"/>
              <a:gd name="connsiteX21" fmla="*/ 258882 w 608393"/>
              <a:gd name="connsiteY21" fmla="*/ 506220 h 607639"/>
              <a:gd name="connsiteX22" fmla="*/ 265803 w 608393"/>
              <a:gd name="connsiteY22" fmla="*/ 456818 h 607639"/>
              <a:gd name="connsiteX23" fmla="*/ 254393 w 608393"/>
              <a:gd name="connsiteY23" fmla="*/ 421611 h 607639"/>
              <a:gd name="connsiteX24" fmla="*/ 257386 w 608393"/>
              <a:gd name="connsiteY24" fmla="*/ 408910 h 607639"/>
              <a:gd name="connsiteX25" fmla="*/ 295358 w 608393"/>
              <a:gd name="connsiteY25" fmla="*/ 370901 h 607639"/>
              <a:gd name="connsiteX26" fmla="*/ 312941 w 608393"/>
              <a:gd name="connsiteY26" fmla="*/ 370901 h 607639"/>
              <a:gd name="connsiteX27" fmla="*/ 351006 w 608393"/>
              <a:gd name="connsiteY27" fmla="*/ 408910 h 607639"/>
              <a:gd name="connsiteX28" fmla="*/ 353999 w 608393"/>
              <a:gd name="connsiteY28" fmla="*/ 421611 h 607639"/>
              <a:gd name="connsiteX29" fmla="*/ 342495 w 608393"/>
              <a:gd name="connsiteY29" fmla="*/ 456818 h 607639"/>
              <a:gd name="connsiteX30" fmla="*/ 349510 w 608393"/>
              <a:gd name="connsiteY30" fmla="*/ 506220 h 607639"/>
              <a:gd name="connsiteX31" fmla="*/ 433029 w 608393"/>
              <a:gd name="connsiteY31" fmla="*/ 361189 h 607639"/>
              <a:gd name="connsiteX32" fmla="*/ 449396 w 608393"/>
              <a:gd name="connsiteY32" fmla="*/ 356239 h 607639"/>
              <a:gd name="connsiteX33" fmla="*/ 601564 w 608393"/>
              <a:gd name="connsiteY33" fmla="*/ 432164 h 607639"/>
              <a:gd name="connsiteX34" fmla="*/ 608392 w 608393"/>
              <a:gd name="connsiteY34" fmla="*/ 443277 h 607639"/>
              <a:gd name="connsiteX35" fmla="*/ 608392 w 608393"/>
              <a:gd name="connsiteY35" fmla="*/ 595125 h 607639"/>
              <a:gd name="connsiteX36" fmla="*/ 596046 w 608393"/>
              <a:gd name="connsiteY36" fmla="*/ 607639 h 607639"/>
              <a:gd name="connsiteX37" fmla="*/ 12439 w 608393"/>
              <a:gd name="connsiteY37" fmla="*/ 607639 h 607639"/>
              <a:gd name="connsiteX38" fmla="*/ 0 w 608393"/>
              <a:gd name="connsiteY38" fmla="*/ 595125 h 607639"/>
              <a:gd name="connsiteX39" fmla="*/ 0 w 608393"/>
              <a:gd name="connsiteY39" fmla="*/ 443277 h 607639"/>
              <a:gd name="connsiteX40" fmla="*/ 6827 w 608393"/>
              <a:gd name="connsiteY40" fmla="*/ 432164 h 607639"/>
              <a:gd name="connsiteX41" fmla="*/ 158995 w 608393"/>
              <a:gd name="connsiteY41" fmla="*/ 356239 h 607639"/>
              <a:gd name="connsiteX42" fmla="*/ 168114 w 608393"/>
              <a:gd name="connsiteY42" fmla="*/ 355457 h 607639"/>
              <a:gd name="connsiteX43" fmla="*/ 229593 w 608393"/>
              <a:gd name="connsiteY43" fmla="*/ 241086 h 607639"/>
              <a:gd name="connsiteX44" fmla="*/ 238032 w 608393"/>
              <a:gd name="connsiteY44" fmla="*/ 245776 h 607639"/>
              <a:gd name="connsiteX45" fmla="*/ 304324 w 608393"/>
              <a:gd name="connsiteY45" fmla="*/ 279005 h 607639"/>
              <a:gd name="connsiteX46" fmla="*/ 370711 w 608393"/>
              <a:gd name="connsiteY46" fmla="*/ 245776 h 607639"/>
              <a:gd name="connsiteX47" fmla="*/ 388289 w 608393"/>
              <a:gd name="connsiteY47" fmla="*/ 243816 h 607639"/>
              <a:gd name="connsiteX48" fmla="*/ 390253 w 608393"/>
              <a:gd name="connsiteY48" fmla="*/ 261364 h 607639"/>
              <a:gd name="connsiteX49" fmla="*/ 304231 w 608393"/>
              <a:gd name="connsiteY49" fmla="*/ 303926 h 607639"/>
              <a:gd name="connsiteX50" fmla="*/ 218490 w 608393"/>
              <a:gd name="connsiteY50" fmla="*/ 261364 h 607639"/>
              <a:gd name="connsiteX51" fmla="*/ 220453 w 608393"/>
              <a:gd name="connsiteY51" fmla="*/ 243816 h 607639"/>
              <a:gd name="connsiteX52" fmla="*/ 229593 w 608393"/>
              <a:gd name="connsiteY52" fmla="*/ 241086 h 607639"/>
              <a:gd name="connsiteX53" fmla="*/ 155076 w 608393"/>
              <a:gd name="connsiteY53" fmla="*/ 147998 h 607639"/>
              <a:gd name="connsiteX54" fmla="*/ 152270 w 608393"/>
              <a:gd name="connsiteY54" fmla="*/ 177504 h 607639"/>
              <a:gd name="connsiteX55" fmla="*/ 304243 w 608393"/>
              <a:gd name="connsiteY55" fmla="*/ 329331 h 607639"/>
              <a:gd name="connsiteX56" fmla="*/ 456215 w 608393"/>
              <a:gd name="connsiteY56" fmla="*/ 177504 h 607639"/>
              <a:gd name="connsiteX57" fmla="*/ 453409 w 608393"/>
              <a:gd name="connsiteY57" fmla="*/ 147998 h 607639"/>
              <a:gd name="connsiteX58" fmla="*/ 430777 w 608393"/>
              <a:gd name="connsiteY58" fmla="*/ 159483 h 607639"/>
              <a:gd name="connsiteX59" fmla="*/ 430777 w 608393"/>
              <a:gd name="connsiteY59" fmla="*/ 164245 h 607639"/>
              <a:gd name="connsiteX60" fmla="*/ 392620 w 608393"/>
              <a:gd name="connsiteY60" fmla="*/ 202342 h 607639"/>
              <a:gd name="connsiteX61" fmla="*/ 354651 w 608393"/>
              <a:gd name="connsiteY61" fmla="*/ 202342 h 607639"/>
              <a:gd name="connsiteX62" fmla="*/ 317429 w 608393"/>
              <a:gd name="connsiteY62" fmla="*/ 164338 h 607639"/>
              <a:gd name="connsiteX63" fmla="*/ 291056 w 608393"/>
              <a:gd name="connsiteY63" fmla="*/ 164338 h 607639"/>
              <a:gd name="connsiteX64" fmla="*/ 253835 w 608393"/>
              <a:gd name="connsiteY64" fmla="*/ 202342 h 607639"/>
              <a:gd name="connsiteX65" fmla="*/ 215865 w 608393"/>
              <a:gd name="connsiteY65" fmla="*/ 202342 h 607639"/>
              <a:gd name="connsiteX66" fmla="*/ 177708 w 608393"/>
              <a:gd name="connsiteY66" fmla="*/ 164245 h 607639"/>
              <a:gd name="connsiteX67" fmla="*/ 177708 w 608393"/>
              <a:gd name="connsiteY67" fmla="*/ 159483 h 607639"/>
              <a:gd name="connsiteX68" fmla="*/ 354651 w 608393"/>
              <a:gd name="connsiteY68" fmla="*/ 138661 h 607639"/>
              <a:gd name="connsiteX69" fmla="*/ 342399 w 608393"/>
              <a:gd name="connsiteY69" fmla="*/ 151920 h 607639"/>
              <a:gd name="connsiteX70" fmla="*/ 342399 w 608393"/>
              <a:gd name="connsiteY70" fmla="*/ 164245 h 607639"/>
              <a:gd name="connsiteX71" fmla="*/ 354651 w 608393"/>
              <a:gd name="connsiteY71" fmla="*/ 177411 h 607639"/>
              <a:gd name="connsiteX72" fmla="*/ 392620 w 608393"/>
              <a:gd name="connsiteY72" fmla="*/ 177411 h 607639"/>
              <a:gd name="connsiteX73" fmla="*/ 405901 w 608393"/>
              <a:gd name="connsiteY73" fmla="*/ 164245 h 607639"/>
              <a:gd name="connsiteX74" fmla="*/ 405901 w 608393"/>
              <a:gd name="connsiteY74" fmla="*/ 151920 h 607639"/>
              <a:gd name="connsiteX75" fmla="*/ 392620 w 608393"/>
              <a:gd name="connsiteY75" fmla="*/ 138661 h 607639"/>
              <a:gd name="connsiteX76" fmla="*/ 215865 w 608393"/>
              <a:gd name="connsiteY76" fmla="*/ 138661 h 607639"/>
              <a:gd name="connsiteX77" fmla="*/ 202584 w 608393"/>
              <a:gd name="connsiteY77" fmla="*/ 151920 h 607639"/>
              <a:gd name="connsiteX78" fmla="*/ 202584 w 608393"/>
              <a:gd name="connsiteY78" fmla="*/ 164245 h 607639"/>
              <a:gd name="connsiteX79" fmla="*/ 215865 w 608393"/>
              <a:gd name="connsiteY79" fmla="*/ 177411 h 607639"/>
              <a:gd name="connsiteX80" fmla="*/ 253835 w 608393"/>
              <a:gd name="connsiteY80" fmla="*/ 177411 h 607639"/>
              <a:gd name="connsiteX81" fmla="*/ 266086 w 608393"/>
              <a:gd name="connsiteY81" fmla="*/ 164245 h 607639"/>
              <a:gd name="connsiteX82" fmla="*/ 266086 w 608393"/>
              <a:gd name="connsiteY82" fmla="*/ 151920 h 607639"/>
              <a:gd name="connsiteX83" fmla="*/ 253835 w 608393"/>
              <a:gd name="connsiteY83" fmla="*/ 138661 h 607639"/>
              <a:gd name="connsiteX84" fmla="*/ 304243 w 608393"/>
              <a:gd name="connsiteY84" fmla="*/ 24931 h 607639"/>
              <a:gd name="connsiteX85" fmla="*/ 161996 w 608393"/>
              <a:gd name="connsiteY85" fmla="*/ 123627 h 607639"/>
              <a:gd name="connsiteX86" fmla="*/ 182197 w 608393"/>
              <a:gd name="connsiteY86" fmla="*/ 133805 h 607639"/>
              <a:gd name="connsiteX87" fmla="*/ 215678 w 608393"/>
              <a:gd name="connsiteY87" fmla="*/ 113823 h 607639"/>
              <a:gd name="connsiteX88" fmla="*/ 253741 w 608393"/>
              <a:gd name="connsiteY88" fmla="*/ 113823 h 607639"/>
              <a:gd name="connsiteX89" fmla="*/ 288905 w 608393"/>
              <a:gd name="connsiteY89" fmla="*/ 139408 h 607639"/>
              <a:gd name="connsiteX90" fmla="*/ 319487 w 608393"/>
              <a:gd name="connsiteY90" fmla="*/ 139408 h 607639"/>
              <a:gd name="connsiteX91" fmla="*/ 354651 w 608393"/>
              <a:gd name="connsiteY91" fmla="*/ 113823 h 607639"/>
              <a:gd name="connsiteX92" fmla="*/ 392620 w 608393"/>
              <a:gd name="connsiteY92" fmla="*/ 113823 h 607639"/>
              <a:gd name="connsiteX93" fmla="*/ 426195 w 608393"/>
              <a:gd name="connsiteY93" fmla="*/ 133805 h 607639"/>
              <a:gd name="connsiteX94" fmla="*/ 446395 w 608393"/>
              <a:gd name="connsiteY94" fmla="*/ 123627 h 607639"/>
              <a:gd name="connsiteX95" fmla="*/ 304243 w 608393"/>
              <a:gd name="connsiteY95" fmla="*/ 24931 h 607639"/>
              <a:gd name="connsiteX96" fmla="*/ 304243 w 608393"/>
              <a:gd name="connsiteY96" fmla="*/ 0 h 607639"/>
              <a:gd name="connsiteX97" fmla="*/ 429561 w 608393"/>
              <a:gd name="connsiteY97" fmla="*/ 52009 h 607639"/>
              <a:gd name="connsiteX98" fmla="*/ 481185 w 608393"/>
              <a:gd name="connsiteY98" fmla="*/ 177504 h 607639"/>
              <a:gd name="connsiteX99" fmla="*/ 304243 w 608393"/>
              <a:gd name="connsiteY99" fmla="*/ 354168 h 607639"/>
              <a:gd name="connsiteX100" fmla="*/ 127300 w 608393"/>
              <a:gd name="connsiteY100" fmla="*/ 177504 h 607639"/>
              <a:gd name="connsiteX101" fmla="*/ 178924 w 608393"/>
              <a:gd name="connsiteY101" fmla="*/ 52009 h 607639"/>
              <a:gd name="connsiteX102" fmla="*/ 304243 w 608393"/>
              <a:gd name="connsiteY102" fmla="*/ 0 h 60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08393" h="607639">
                <a:moveTo>
                  <a:pt x="159556" y="383695"/>
                </a:moveTo>
                <a:lnTo>
                  <a:pt x="24878" y="450935"/>
                </a:lnTo>
                <a:lnTo>
                  <a:pt x="24878" y="582705"/>
                </a:lnTo>
                <a:lnTo>
                  <a:pt x="583607" y="582705"/>
                </a:lnTo>
                <a:lnTo>
                  <a:pt x="583607" y="450935"/>
                </a:lnTo>
                <a:lnTo>
                  <a:pt x="448929" y="383695"/>
                </a:lnTo>
                <a:lnTo>
                  <a:pt x="352970" y="550112"/>
                </a:lnTo>
                <a:cubicBezTo>
                  <a:pt x="350351" y="554688"/>
                  <a:pt x="345020" y="557023"/>
                  <a:pt x="339783" y="556089"/>
                </a:cubicBezTo>
                <a:cubicBezTo>
                  <a:pt x="334545" y="555062"/>
                  <a:pt x="330524" y="550859"/>
                  <a:pt x="329776" y="545630"/>
                </a:cubicBezTo>
                <a:lnTo>
                  <a:pt x="317430" y="457285"/>
                </a:lnTo>
                <a:cubicBezTo>
                  <a:pt x="317243" y="455417"/>
                  <a:pt x="317336" y="453549"/>
                  <a:pt x="317991" y="451682"/>
                </a:cubicBezTo>
                <a:lnTo>
                  <a:pt x="327905" y="420957"/>
                </a:lnTo>
                <a:lnTo>
                  <a:pt x="304149" y="397143"/>
                </a:lnTo>
                <a:lnTo>
                  <a:pt x="280300" y="420957"/>
                </a:lnTo>
                <a:lnTo>
                  <a:pt x="290307" y="451682"/>
                </a:lnTo>
                <a:cubicBezTo>
                  <a:pt x="290868" y="453456"/>
                  <a:pt x="291055" y="455417"/>
                  <a:pt x="290775" y="457285"/>
                </a:cubicBezTo>
                <a:lnTo>
                  <a:pt x="278429" y="545630"/>
                </a:lnTo>
                <a:cubicBezTo>
                  <a:pt x="277681" y="550859"/>
                  <a:pt x="273659" y="555062"/>
                  <a:pt x="268422" y="556089"/>
                </a:cubicBezTo>
                <a:cubicBezTo>
                  <a:pt x="263184" y="557023"/>
                  <a:pt x="257947" y="554688"/>
                  <a:pt x="255235" y="550112"/>
                </a:cubicBezTo>
                <a:close/>
                <a:moveTo>
                  <a:pt x="168114" y="355457"/>
                </a:moveTo>
                <a:cubicBezTo>
                  <a:pt x="171060" y="356356"/>
                  <a:pt x="173679" y="358341"/>
                  <a:pt x="175269" y="361189"/>
                </a:cubicBezTo>
                <a:lnTo>
                  <a:pt x="258882" y="506220"/>
                </a:lnTo>
                <a:lnTo>
                  <a:pt x="265803" y="456818"/>
                </a:lnTo>
                <a:lnTo>
                  <a:pt x="254393" y="421611"/>
                </a:lnTo>
                <a:cubicBezTo>
                  <a:pt x="252897" y="417128"/>
                  <a:pt x="254112" y="412272"/>
                  <a:pt x="257386" y="408910"/>
                </a:cubicBezTo>
                <a:lnTo>
                  <a:pt x="295358" y="370901"/>
                </a:lnTo>
                <a:cubicBezTo>
                  <a:pt x="300221" y="366045"/>
                  <a:pt x="308077" y="366045"/>
                  <a:pt x="312941" y="370901"/>
                </a:cubicBezTo>
                <a:lnTo>
                  <a:pt x="351006" y="408910"/>
                </a:lnTo>
                <a:cubicBezTo>
                  <a:pt x="354373" y="412272"/>
                  <a:pt x="355495" y="417128"/>
                  <a:pt x="353999" y="421611"/>
                </a:cubicBezTo>
                <a:lnTo>
                  <a:pt x="342495" y="456818"/>
                </a:lnTo>
                <a:lnTo>
                  <a:pt x="349510" y="506220"/>
                </a:lnTo>
                <a:lnTo>
                  <a:pt x="433029" y="361189"/>
                </a:lnTo>
                <a:cubicBezTo>
                  <a:pt x="436302" y="355492"/>
                  <a:pt x="443504" y="353344"/>
                  <a:pt x="449396" y="356239"/>
                </a:cubicBezTo>
                <a:lnTo>
                  <a:pt x="601564" y="432164"/>
                </a:lnTo>
                <a:cubicBezTo>
                  <a:pt x="605773" y="434311"/>
                  <a:pt x="608392" y="438607"/>
                  <a:pt x="608392" y="443277"/>
                </a:cubicBezTo>
                <a:lnTo>
                  <a:pt x="608392" y="595125"/>
                </a:lnTo>
                <a:cubicBezTo>
                  <a:pt x="608485" y="602036"/>
                  <a:pt x="602874" y="607639"/>
                  <a:pt x="596046" y="607639"/>
                </a:cubicBezTo>
                <a:lnTo>
                  <a:pt x="12439" y="607639"/>
                </a:lnTo>
                <a:cubicBezTo>
                  <a:pt x="5611" y="607639"/>
                  <a:pt x="0" y="602036"/>
                  <a:pt x="0" y="595125"/>
                </a:cubicBezTo>
                <a:lnTo>
                  <a:pt x="0" y="443277"/>
                </a:lnTo>
                <a:cubicBezTo>
                  <a:pt x="0" y="438514"/>
                  <a:pt x="2618" y="434125"/>
                  <a:pt x="6827" y="432164"/>
                </a:cubicBezTo>
                <a:lnTo>
                  <a:pt x="158995" y="356239"/>
                </a:lnTo>
                <a:cubicBezTo>
                  <a:pt x="161895" y="354745"/>
                  <a:pt x="165168" y="354558"/>
                  <a:pt x="168114" y="355457"/>
                </a:cubicBezTo>
                <a:close/>
                <a:moveTo>
                  <a:pt x="229593" y="241086"/>
                </a:moveTo>
                <a:cubicBezTo>
                  <a:pt x="232772" y="241436"/>
                  <a:pt x="235835" y="243023"/>
                  <a:pt x="238032" y="245776"/>
                </a:cubicBezTo>
                <a:cubicBezTo>
                  <a:pt x="254956" y="266964"/>
                  <a:pt x="279173" y="279005"/>
                  <a:pt x="304324" y="279005"/>
                </a:cubicBezTo>
                <a:cubicBezTo>
                  <a:pt x="329570" y="279005"/>
                  <a:pt x="353693" y="266964"/>
                  <a:pt x="370711" y="245776"/>
                </a:cubicBezTo>
                <a:cubicBezTo>
                  <a:pt x="375012" y="240456"/>
                  <a:pt x="382773" y="239522"/>
                  <a:pt x="388289" y="243816"/>
                </a:cubicBezTo>
                <a:cubicBezTo>
                  <a:pt x="393619" y="248109"/>
                  <a:pt x="394460" y="255857"/>
                  <a:pt x="390253" y="261364"/>
                </a:cubicBezTo>
                <a:cubicBezTo>
                  <a:pt x="368280" y="288338"/>
                  <a:pt x="337050" y="303926"/>
                  <a:pt x="304231" y="303926"/>
                </a:cubicBezTo>
                <a:cubicBezTo>
                  <a:pt x="271412" y="303926"/>
                  <a:pt x="240182" y="288338"/>
                  <a:pt x="218490" y="261364"/>
                </a:cubicBezTo>
                <a:cubicBezTo>
                  <a:pt x="214095" y="255950"/>
                  <a:pt x="214937" y="248109"/>
                  <a:pt x="220453" y="243816"/>
                </a:cubicBezTo>
                <a:cubicBezTo>
                  <a:pt x="223118" y="241623"/>
                  <a:pt x="226414" y="240736"/>
                  <a:pt x="229593" y="241086"/>
                </a:cubicBezTo>
                <a:close/>
                <a:moveTo>
                  <a:pt x="155076" y="147998"/>
                </a:moveTo>
                <a:cubicBezTo>
                  <a:pt x="153205" y="157615"/>
                  <a:pt x="152270" y="167420"/>
                  <a:pt x="152270" y="177504"/>
                </a:cubicBezTo>
                <a:cubicBezTo>
                  <a:pt x="152270" y="261167"/>
                  <a:pt x="220448" y="329331"/>
                  <a:pt x="304243" y="329331"/>
                </a:cubicBezTo>
                <a:cubicBezTo>
                  <a:pt x="388038" y="329331"/>
                  <a:pt x="456215" y="261167"/>
                  <a:pt x="456215" y="177504"/>
                </a:cubicBezTo>
                <a:cubicBezTo>
                  <a:pt x="456215" y="167420"/>
                  <a:pt x="455280" y="157615"/>
                  <a:pt x="453409" y="147998"/>
                </a:cubicBezTo>
                <a:lnTo>
                  <a:pt x="430777" y="159483"/>
                </a:lnTo>
                <a:lnTo>
                  <a:pt x="430777" y="164245"/>
                </a:lnTo>
                <a:cubicBezTo>
                  <a:pt x="430777" y="185254"/>
                  <a:pt x="413756" y="202342"/>
                  <a:pt x="392620" y="202342"/>
                </a:cubicBezTo>
                <a:lnTo>
                  <a:pt x="354651" y="202342"/>
                </a:lnTo>
                <a:cubicBezTo>
                  <a:pt x="334170" y="202342"/>
                  <a:pt x="317429" y="185254"/>
                  <a:pt x="317429" y="164338"/>
                </a:cubicBezTo>
                <a:lnTo>
                  <a:pt x="291056" y="164338"/>
                </a:lnTo>
                <a:cubicBezTo>
                  <a:pt x="291056" y="185254"/>
                  <a:pt x="274316" y="202342"/>
                  <a:pt x="253835" y="202342"/>
                </a:cubicBezTo>
                <a:lnTo>
                  <a:pt x="215865" y="202342"/>
                </a:lnTo>
                <a:cubicBezTo>
                  <a:pt x="194729" y="202342"/>
                  <a:pt x="177708" y="185254"/>
                  <a:pt x="177708" y="164245"/>
                </a:cubicBezTo>
                <a:lnTo>
                  <a:pt x="177708" y="159483"/>
                </a:lnTo>
                <a:close/>
                <a:moveTo>
                  <a:pt x="354651" y="138661"/>
                </a:moveTo>
                <a:cubicBezTo>
                  <a:pt x="348011" y="138661"/>
                  <a:pt x="342399" y="144823"/>
                  <a:pt x="342399" y="151920"/>
                </a:cubicBezTo>
                <a:lnTo>
                  <a:pt x="342399" y="164245"/>
                </a:lnTo>
                <a:cubicBezTo>
                  <a:pt x="342399" y="171435"/>
                  <a:pt x="348011" y="177411"/>
                  <a:pt x="354651" y="177411"/>
                </a:cubicBezTo>
                <a:lnTo>
                  <a:pt x="392620" y="177411"/>
                </a:lnTo>
                <a:cubicBezTo>
                  <a:pt x="400102" y="177411"/>
                  <a:pt x="405901" y="171528"/>
                  <a:pt x="405901" y="164245"/>
                </a:cubicBezTo>
                <a:lnTo>
                  <a:pt x="405901" y="151920"/>
                </a:lnTo>
                <a:cubicBezTo>
                  <a:pt x="405901" y="144543"/>
                  <a:pt x="400009" y="138847"/>
                  <a:pt x="392620" y="138661"/>
                </a:cubicBezTo>
                <a:close/>
                <a:moveTo>
                  <a:pt x="215865" y="138661"/>
                </a:moveTo>
                <a:cubicBezTo>
                  <a:pt x="208383" y="138661"/>
                  <a:pt x="202584" y="144543"/>
                  <a:pt x="202584" y="151920"/>
                </a:cubicBezTo>
                <a:lnTo>
                  <a:pt x="202584" y="164245"/>
                </a:lnTo>
                <a:cubicBezTo>
                  <a:pt x="202584" y="171715"/>
                  <a:pt x="208476" y="177411"/>
                  <a:pt x="215865" y="177411"/>
                </a:cubicBezTo>
                <a:lnTo>
                  <a:pt x="253835" y="177411"/>
                </a:lnTo>
                <a:cubicBezTo>
                  <a:pt x="260475" y="177411"/>
                  <a:pt x="266086" y="171341"/>
                  <a:pt x="266086" y="164245"/>
                </a:cubicBezTo>
                <a:lnTo>
                  <a:pt x="266086" y="151920"/>
                </a:lnTo>
                <a:cubicBezTo>
                  <a:pt x="266086" y="144823"/>
                  <a:pt x="260475" y="138847"/>
                  <a:pt x="253835" y="138661"/>
                </a:cubicBezTo>
                <a:close/>
                <a:moveTo>
                  <a:pt x="304243" y="24931"/>
                </a:moveTo>
                <a:cubicBezTo>
                  <a:pt x="239245" y="24931"/>
                  <a:pt x="183787" y="66015"/>
                  <a:pt x="161996" y="123627"/>
                </a:cubicBezTo>
                <a:lnTo>
                  <a:pt x="182197" y="133805"/>
                </a:lnTo>
                <a:cubicBezTo>
                  <a:pt x="188556" y="121853"/>
                  <a:pt x="201275" y="113823"/>
                  <a:pt x="215678" y="113823"/>
                </a:cubicBezTo>
                <a:lnTo>
                  <a:pt x="253741" y="113823"/>
                </a:lnTo>
                <a:cubicBezTo>
                  <a:pt x="270107" y="113823"/>
                  <a:pt x="283949" y="124468"/>
                  <a:pt x="288905" y="139408"/>
                </a:cubicBezTo>
                <a:lnTo>
                  <a:pt x="319487" y="139408"/>
                </a:lnTo>
                <a:cubicBezTo>
                  <a:pt x="324537" y="124468"/>
                  <a:pt x="338378" y="113823"/>
                  <a:pt x="354651" y="113823"/>
                </a:cubicBezTo>
                <a:lnTo>
                  <a:pt x="392620" y="113823"/>
                </a:lnTo>
                <a:cubicBezTo>
                  <a:pt x="407116" y="113823"/>
                  <a:pt x="419742" y="121853"/>
                  <a:pt x="426195" y="133805"/>
                </a:cubicBezTo>
                <a:lnTo>
                  <a:pt x="446395" y="123627"/>
                </a:lnTo>
                <a:cubicBezTo>
                  <a:pt x="424698" y="66015"/>
                  <a:pt x="369240" y="24931"/>
                  <a:pt x="304243" y="24931"/>
                </a:cubicBezTo>
                <a:close/>
                <a:moveTo>
                  <a:pt x="304243" y="0"/>
                </a:moveTo>
                <a:cubicBezTo>
                  <a:pt x="351658" y="0"/>
                  <a:pt x="396174" y="18581"/>
                  <a:pt x="429561" y="52009"/>
                </a:cubicBezTo>
                <a:cubicBezTo>
                  <a:pt x="462855" y="85531"/>
                  <a:pt x="481185" y="130070"/>
                  <a:pt x="481185" y="177504"/>
                </a:cubicBezTo>
                <a:cubicBezTo>
                  <a:pt x="481185" y="274987"/>
                  <a:pt x="401879" y="354168"/>
                  <a:pt x="304243" y="354168"/>
                </a:cubicBezTo>
                <a:cubicBezTo>
                  <a:pt x="206606" y="354168"/>
                  <a:pt x="127300" y="274893"/>
                  <a:pt x="127300" y="177504"/>
                </a:cubicBezTo>
                <a:cubicBezTo>
                  <a:pt x="127300" y="130070"/>
                  <a:pt x="145630" y="85531"/>
                  <a:pt x="178924" y="52009"/>
                </a:cubicBezTo>
                <a:cubicBezTo>
                  <a:pt x="212311" y="18581"/>
                  <a:pt x="256827" y="0"/>
                  <a:pt x="3042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5" name="KSO_Shape"/>
          <p:cNvSpPr>
            <a:spLocks noChangeAspect="1" noChangeArrowheads="1"/>
          </p:cNvSpPr>
          <p:nvPr/>
        </p:nvSpPr>
        <p:spPr bwMode="auto">
          <a:xfrm>
            <a:off x="7024134" y="3031800"/>
            <a:ext cx="352243" cy="475249"/>
          </a:xfrm>
          <a:custGeom>
            <a:avLst/>
            <a:gdLst>
              <a:gd name="T0" fmla="*/ 79208 w 1125538"/>
              <a:gd name="T1" fmla="*/ 103128 h 1516063"/>
              <a:gd name="T2" fmla="*/ 79917 w 1125538"/>
              <a:gd name="T3" fmla="*/ 103779 h 1516063"/>
              <a:gd name="T4" fmla="*/ 79869 w 1125538"/>
              <a:gd name="T5" fmla="*/ 107424 h 1516063"/>
              <a:gd name="T6" fmla="*/ 79063 w 1125538"/>
              <a:gd name="T7" fmla="*/ 108010 h 1516063"/>
              <a:gd name="T8" fmla="*/ 1063 w 1125538"/>
              <a:gd name="T9" fmla="*/ 108042 h 1516063"/>
              <a:gd name="T10" fmla="*/ 193 w 1125538"/>
              <a:gd name="T11" fmla="*/ 107521 h 1516063"/>
              <a:gd name="T12" fmla="*/ 32 w 1125538"/>
              <a:gd name="T13" fmla="*/ 103876 h 1516063"/>
              <a:gd name="T14" fmla="*/ 660 w 1125538"/>
              <a:gd name="T15" fmla="*/ 103177 h 1516063"/>
              <a:gd name="T16" fmla="*/ 14399 w 1125538"/>
              <a:gd name="T17" fmla="*/ 76642 h 1516063"/>
              <a:gd name="T18" fmla="*/ 15521 w 1125538"/>
              <a:gd name="T19" fmla="*/ 77063 h 1516063"/>
              <a:gd name="T20" fmla="*/ 15906 w 1125538"/>
              <a:gd name="T21" fmla="*/ 98210 h 1516063"/>
              <a:gd name="T22" fmla="*/ 15409 w 1125538"/>
              <a:gd name="T23" fmla="*/ 99036 h 1516063"/>
              <a:gd name="T24" fmla="*/ 14222 w 1125538"/>
              <a:gd name="T25" fmla="*/ 99376 h 1516063"/>
              <a:gd name="T26" fmla="*/ 609 w 1125538"/>
              <a:gd name="T27" fmla="*/ 99117 h 1516063"/>
              <a:gd name="T28" fmla="*/ 16 w 1125538"/>
              <a:gd name="T29" fmla="*/ 98323 h 1516063"/>
              <a:gd name="T30" fmla="*/ 305 w 1125538"/>
              <a:gd name="T31" fmla="*/ 77144 h 1516063"/>
              <a:gd name="T32" fmla="*/ 1347 w 1125538"/>
              <a:gd name="T33" fmla="*/ 76658 h 1516063"/>
              <a:gd name="T34" fmla="*/ 35143 w 1125538"/>
              <a:gd name="T35" fmla="*/ 64596 h 1516063"/>
              <a:gd name="T36" fmla="*/ 36130 w 1125538"/>
              <a:gd name="T37" fmla="*/ 65467 h 1516063"/>
              <a:gd name="T38" fmla="*/ 36292 w 1125538"/>
              <a:gd name="T39" fmla="*/ 97940 h 1516063"/>
              <a:gd name="T40" fmla="*/ 35596 w 1125538"/>
              <a:gd name="T41" fmla="*/ 99069 h 1516063"/>
              <a:gd name="T42" fmla="*/ 21827 w 1125538"/>
              <a:gd name="T43" fmla="*/ 99360 h 1516063"/>
              <a:gd name="T44" fmla="*/ 20694 w 1125538"/>
              <a:gd name="T45" fmla="*/ 98714 h 1516063"/>
              <a:gd name="T46" fmla="*/ 20306 w 1125538"/>
              <a:gd name="T47" fmla="*/ 66322 h 1516063"/>
              <a:gd name="T48" fmla="*/ 20791 w 1125538"/>
              <a:gd name="T49" fmla="*/ 65047 h 1516063"/>
              <a:gd name="T50" fmla="*/ 43636 w 1125538"/>
              <a:gd name="T51" fmla="*/ 53762 h 1516063"/>
              <a:gd name="T52" fmla="*/ 57389 w 1125538"/>
              <a:gd name="T53" fmla="*/ 54086 h 1516063"/>
              <a:gd name="T54" fmla="*/ 57871 w 1125538"/>
              <a:gd name="T55" fmla="*/ 55396 h 1516063"/>
              <a:gd name="T56" fmla="*/ 57485 w 1125538"/>
              <a:gd name="T57" fmla="*/ 98955 h 1516063"/>
              <a:gd name="T58" fmla="*/ 56200 w 1125538"/>
              <a:gd name="T59" fmla="*/ 99376 h 1516063"/>
              <a:gd name="T60" fmla="*/ 42463 w 1125538"/>
              <a:gd name="T61" fmla="*/ 99053 h 1516063"/>
              <a:gd name="T62" fmla="*/ 41965 w 1125538"/>
              <a:gd name="T63" fmla="*/ 97743 h 1516063"/>
              <a:gd name="T64" fmla="*/ 42351 w 1125538"/>
              <a:gd name="T65" fmla="*/ 54183 h 1516063"/>
              <a:gd name="T66" fmla="*/ 43636 w 1125538"/>
              <a:gd name="T67" fmla="*/ 53762 h 1516063"/>
              <a:gd name="T68" fmla="*/ 79387 w 1125538"/>
              <a:gd name="T69" fmla="*/ 26679 h 1516063"/>
              <a:gd name="T70" fmla="*/ 79981 w 1125538"/>
              <a:gd name="T71" fmla="*/ 28200 h 1516063"/>
              <a:gd name="T72" fmla="*/ 79709 w 1125538"/>
              <a:gd name="T73" fmla="*/ 98648 h 1516063"/>
              <a:gd name="T74" fmla="*/ 78664 w 1125538"/>
              <a:gd name="T75" fmla="*/ 99149 h 1516063"/>
              <a:gd name="T76" fmla="*/ 64686 w 1125538"/>
              <a:gd name="T77" fmla="*/ 98988 h 1516063"/>
              <a:gd name="T78" fmla="*/ 64091 w 1125538"/>
              <a:gd name="T79" fmla="*/ 97451 h 1516063"/>
              <a:gd name="T80" fmla="*/ 64349 w 1125538"/>
              <a:gd name="T81" fmla="*/ 26987 h 1516063"/>
              <a:gd name="T82" fmla="*/ 65409 w 1125538"/>
              <a:gd name="T83" fmla="*/ 26501 h 1516063"/>
              <a:gd name="T84" fmla="*/ 61955 w 1125538"/>
              <a:gd name="T85" fmla="*/ 17830 h 1516063"/>
              <a:gd name="T86" fmla="*/ 59277 w 1125538"/>
              <a:gd name="T87" fmla="*/ 26316 h 1516063"/>
              <a:gd name="T88" fmla="*/ 55793 w 1125538"/>
              <a:gd name="T89" fmla="*/ 33591 h 1516063"/>
              <a:gd name="T90" fmla="*/ 51632 w 1125538"/>
              <a:gd name="T91" fmla="*/ 39717 h 1516063"/>
              <a:gd name="T92" fmla="*/ 46938 w 1125538"/>
              <a:gd name="T93" fmla="*/ 44841 h 1516063"/>
              <a:gd name="T94" fmla="*/ 41873 w 1125538"/>
              <a:gd name="T95" fmla="*/ 49012 h 1516063"/>
              <a:gd name="T96" fmla="*/ 36550 w 1125538"/>
              <a:gd name="T97" fmla="*/ 52325 h 1516063"/>
              <a:gd name="T98" fmla="*/ 29776 w 1125538"/>
              <a:gd name="T99" fmla="*/ 55429 h 1516063"/>
              <a:gd name="T100" fmla="*/ 19275 w 1125538"/>
              <a:gd name="T101" fmla="*/ 58420 h 1516063"/>
              <a:gd name="T102" fmla="*/ 10193 w 1125538"/>
              <a:gd name="T103" fmla="*/ 59600 h 1516063"/>
              <a:gd name="T104" fmla="*/ 2096 w 1125538"/>
              <a:gd name="T105" fmla="*/ 59664 h 1516063"/>
              <a:gd name="T106" fmla="*/ 6951 w 1125538"/>
              <a:gd name="T107" fmla="*/ 58727 h 1516063"/>
              <a:gd name="T108" fmla="*/ 14500 w 1125538"/>
              <a:gd name="T109" fmla="*/ 57110 h 1516063"/>
              <a:gd name="T110" fmla="*/ 21291 w 1125538"/>
              <a:gd name="T111" fmla="*/ 54960 h 1516063"/>
              <a:gd name="T112" fmla="*/ 28759 w 1125538"/>
              <a:gd name="T113" fmla="*/ 51679 h 1516063"/>
              <a:gd name="T114" fmla="*/ 38566 w 1125538"/>
              <a:gd name="T115" fmla="*/ 45342 h 1516063"/>
              <a:gd name="T116" fmla="*/ 46035 w 1125538"/>
              <a:gd name="T117" fmla="*/ 38165 h 1516063"/>
              <a:gd name="T118" fmla="*/ 51454 w 1125538"/>
              <a:gd name="T119" fmla="*/ 30778 h 1516063"/>
              <a:gd name="T120" fmla="*/ 55164 w 1125538"/>
              <a:gd name="T121" fmla="*/ 23762 h 1516063"/>
              <a:gd name="T122" fmla="*/ 57858 w 1125538"/>
              <a:gd name="T123" fmla="*/ 16359 h 151606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0" name="KSO_Shape"/>
          <p:cNvSpPr>
            <a:spLocks noChangeAspect="1" noChangeArrowheads="1"/>
          </p:cNvSpPr>
          <p:nvPr/>
        </p:nvSpPr>
        <p:spPr bwMode="auto">
          <a:xfrm>
            <a:off x="5476313" y="5163282"/>
            <a:ext cx="475249" cy="394483"/>
          </a:xfrm>
          <a:custGeom>
            <a:avLst/>
            <a:gdLst>
              <a:gd name="T0" fmla="*/ 5311 w 6529"/>
              <a:gd name="T1" fmla="*/ 91 h 5428"/>
              <a:gd name="T2" fmla="*/ 4987 w 6529"/>
              <a:gd name="T3" fmla="*/ 90 h 5428"/>
              <a:gd name="T4" fmla="*/ 2496 w 6529"/>
              <a:gd name="T5" fmla="*/ 2567 h 5428"/>
              <a:gd name="T6" fmla="*/ 1548 w 6529"/>
              <a:gd name="T7" fmla="*/ 1614 h 5428"/>
              <a:gd name="T8" fmla="*/ 1387 w 6529"/>
              <a:gd name="T9" fmla="*/ 1546 h 5428"/>
              <a:gd name="T10" fmla="*/ 1387 w 6529"/>
              <a:gd name="T11" fmla="*/ 1546 h 5428"/>
              <a:gd name="T12" fmla="*/ 1225 w 6529"/>
              <a:gd name="T13" fmla="*/ 1612 h 5428"/>
              <a:gd name="T14" fmla="*/ 68 w 6529"/>
              <a:gd name="T15" fmla="*/ 2764 h 5428"/>
              <a:gd name="T16" fmla="*/ 0 w 6529"/>
              <a:gd name="T17" fmla="*/ 2926 h 5428"/>
              <a:gd name="T18" fmla="*/ 67 w 6529"/>
              <a:gd name="T19" fmla="*/ 3087 h 5428"/>
              <a:gd name="T20" fmla="*/ 2328 w 6529"/>
              <a:gd name="T21" fmla="*/ 5360 h 5428"/>
              <a:gd name="T22" fmla="*/ 2489 w 6529"/>
              <a:gd name="T23" fmla="*/ 5428 h 5428"/>
              <a:gd name="T24" fmla="*/ 2489 w 6529"/>
              <a:gd name="T25" fmla="*/ 5428 h 5428"/>
              <a:gd name="T26" fmla="*/ 2651 w 6529"/>
              <a:gd name="T27" fmla="*/ 5362 h 5428"/>
              <a:gd name="T28" fmla="*/ 6461 w 6529"/>
              <a:gd name="T29" fmla="*/ 1572 h 5428"/>
              <a:gd name="T30" fmla="*/ 6529 w 6529"/>
              <a:gd name="T31" fmla="*/ 1411 h 5428"/>
              <a:gd name="T32" fmla="*/ 6463 w 6529"/>
              <a:gd name="T33" fmla="*/ 1250 h 5428"/>
              <a:gd name="T34" fmla="*/ 5311 w 6529"/>
              <a:gd name="T35" fmla="*/ 91 h 5428"/>
              <a:gd name="T36" fmla="*/ 2491 w 6529"/>
              <a:gd name="T37" fmla="*/ 4875 h 5428"/>
              <a:gd name="T38" fmla="*/ 552 w 6529"/>
              <a:gd name="T39" fmla="*/ 2927 h 5428"/>
              <a:gd name="T40" fmla="*/ 1385 w 6529"/>
              <a:gd name="T41" fmla="*/ 2098 h 5428"/>
              <a:gd name="T42" fmla="*/ 2333 w 6529"/>
              <a:gd name="T43" fmla="*/ 3051 h 5428"/>
              <a:gd name="T44" fmla="*/ 2495 w 6529"/>
              <a:gd name="T45" fmla="*/ 3119 h 5428"/>
              <a:gd name="T46" fmla="*/ 2656 w 6529"/>
              <a:gd name="T47" fmla="*/ 3052 h 5428"/>
              <a:gd name="T48" fmla="*/ 5148 w 6529"/>
              <a:gd name="T49" fmla="*/ 575 h 5428"/>
              <a:gd name="T50" fmla="*/ 5977 w 6529"/>
              <a:gd name="T51" fmla="*/ 1408 h 5428"/>
              <a:gd name="T52" fmla="*/ 2491 w 6529"/>
              <a:gd name="T53" fmla="*/ 4875 h 5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529" h="5428">
                <a:moveTo>
                  <a:pt x="5311" y="91"/>
                </a:moveTo>
                <a:cubicBezTo>
                  <a:pt x="5221" y="2"/>
                  <a:pt x="5077" y="0"/>
                  <a:pt x="4987" y="90"/>
                </a:cubicBezTo>
                <a:lnTo>
                  <a:pt x="2496" y="2567"/>
                </a:lnTo>
                <a:lnTo>
                  <a:pt x="1548" y="1614"/>
                </a:lnTo>
                <a:cubicBezTo>
                  <a:pt x="1505" y="1571"/>
                  <a:pt x="1447" y="1547"/>
                  <a:pt x="1387" y="1546"/>
                </a:cubicBezTo>
                <a:lnTo>
                  <a:pt x="1387" y="1546"/>
                </a:lnTo>
                <a:cubicBezTo>
                  <a:pt x="1327" y="1546"/>
                  <a:pt x="1268" y="1570"/>
                  <a:pt x="1225" y="1612"/>
                </a:cubicBezTo>
                <a:lnTo>
                  <a:pt x="68" y="2764"/>
                </a:lnTo>
                <a:cubicBezTo>
                  <a:pt x="25" y="2807"/>
                  <a:pt x="1" y="2866"/>
                  <a:pt x="0" y="2926"/>
                </a:cubicBezTo>
                <a:cubicBezTo>
                  <a:pt x="0" y="2987"/>
                  <a:pt x="24" y="3044"/>
                  <a:pt x="67" y="3087"/>
                </a:cubicBezTo>
                <a:lnTo>
                  <a:pt x="2328" y="5360"/>
                </a:lnTo>
                <a:cubicBezTo>
                  <a:pt x="2371" y="5403"/>
                  <a:pt x="2429" y="5427"/>
                  <a:pt x="2489" y="5428"/>
                </a:cubicBezTo>
                <a:lnTo>
                  <a:pt x="2489" y="5428"/>
                </a:lnTo>
                <a:cubicBezTo>
                  <a:pt x="2549" y="5428"/>
                  <a:pt x="2608" y="5404"/>
                  <a:pt x="2651" y="5362"/>
                </a:cubicBezTo>
                <a:lnTo>
                  <a:pt x="6461" y="1572"/>
                </a:lnTo>
                <a:cubicBezTo>
                  <a:pt x="6504" y="1530"/>
                  <a:pt x="6528" y="1471"/>
                  <a:pt x="6529" y="1411"/>
                </a:cubicBezTo>
                <a:cubicBezTo>
                  <a:pt x="6529" y="1350"/>
                  <a:pt x="6505" y="1292"/>
                  <a:pt x="6463" y="1250"/>
                </a:cubicBezTo>
                <a:lnTo>
                  <a:pt x="5311" y="91"/>
                </a:lnTo>
                <a:close/>
                <a:moveTo>
                  <a:pt x="2491" y="4875"/>
                </a:moveTo>
                <a:lnTo>
                  <a:pt x="552" y="2927"/>
                </a:lnTo>
                <a:lnTo>
                  <a:pt x="1385" y="2098"/>
                </a:lnTo>
                <a:lnTo>
                  <a:pt x="2333" y="3051"/>
                </a:lnTo>
                <a:cubicBezTo>
                  <a:pt x="2376" y="3094"/>
                  <a:pt x="2435" y="3118"/>
                  <a:pt x="2495" y="3119"/>
                </a:cubicBezTo>
                <a:cubicBezTo>
                  <a:pt x="2555" y="3122"/>
                  <a:pt x="2613" y="3095"/>
                  <a:pt x="2656" y="3052"/>
                </a:cubicBezTo>
                <a:lnTo>
                  <a:pt x="5148" y="575"/>
                </a:lnTo>
                <a:lnTo>
                  <a:pt x="5977" y="1408"/>
                </a:lnTo>
                <a:lnTo>
                  <a:pt x="2491" y="48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1" name="KSO_Shape"/>
          <p:cNvSpPr>
            <a:spLocks noChangeAspect="1" noChangeArrowheads="1"/>
          </p:cNvSpPr>
          <p:nvPr/>
        </p:nvSpPr>
        <p:spPr bwMode="auto">
          <a:xfrm>
            <a:off x="1985817" y="3075598"/>
            <a:ext cx="735650" cy="950499"/>
          </a:xfrm>
          <a:custGeom>
            <a:avLst/>
            <a:gdLst>
              <a:gd name="T0" fmla="*/ 1610 w 1986"/>
              <a:gd name="T1" fmla="*/ 2299 h 2570"/>
              <a:gd name="T2" fmla="*/ 1610 w 1986"/>
              <a:gd name="T3" fmla="*/ 2493 h 2570"/>
              <a:gd name="T4" fmla="*/ 1533 w 1986"/>
              <a:gd name="T5" fmla="*/ 2570 h 2570"/>
              <a:gd name="T6" fmla="*/ 77 w 1986"/>
              <a:gd name="T7" fmla="*/ 2570 h 2570"/>
              <a:gd name="T8" fmla="*/ 0 w 1986"/>
              <a:gd name="T9" fmla="*/ 2493 h 2570"/>
              <a:gd name="T10" fmla="*/ 0 w 1986"/>
              <a:gd name="T11" fmla="*/ 482 h 2570"/>
              <a:gd name="T12" fmla="*/ 77 w 1986"/>
              <a:gd name="T13" fmla="*/ 405 h 2570"/>
              <a:gd name="T14" fmla="*/ 243 w 1986"/>
              <a:gd name="T15" fmla="*/ 405 h 2570"/>
              <a:gd name="T16" fmla="*/ 243 w 1986"/>
              <a:gd name="T17" fmla="*/ 2125 h 2570"/>
              <a:gd name="T18" fmla="*/ 417 w 1986"/>
              <a:gd name="T19" fmla="*/ 2299 h 2570"/>
              <a:gd name="T20" fmla="*/ 1610 w 1986"/>
              <a:gd name="T21" fmla="*/ 2299 h 2570"/>
              <a:gd name="T22" fmla="*/ 1986 w 1986"/>
              <a:gd name="T23" fmla="*/ 40 h 2570"/>
              <a:gd name="T24" fmla="*/ 1986 w 1986"/>
              <a:gd name="T25" fmla="*/ 2125 h 2570"/>
              <a:gd name="T26" fmla="*/ 1946 w 1986"/>
              <a:gd name="T27" fmla="*/ 2166 h 2570"/>
              <a:gd name="T28" fmla="*/ 417 w 1986"/>
              <a:gd name="T29" fmla="*/ 2166 h 2570"/>
              <a:gd name="T30" fmla="*/ 376 w 1986"/>
              <a:gd name="T31" fmla="*/ 2125 h 2570"/>
              <a:gd name="T32" fmla="*/ 376 w 1986"/>
              <a:gd name="T33" fmla="*/ 40 h 2570"/>
              <a:gd name="T34" fmla="*/ 417 w 1986"/>
              <a:gd name="T35" fmla="*/ 0 h 2570"/>
              <a:gd name="T36" fmla="*/ 1946 w 1986"/>
              <a:gd name="T37" fmla="*/ 0 h 2570"/>
              <a:gd name="T38" fmla="*/ 1986 w 1986"/>
              <a:gd name="T39" fmla="*/ 40 h 2570"/>
              <a:gd name="T40" fmla="*/ 1777 w 1986"/>
              <a:gd name="T41" fmla="*/ 1517 h 2570"/>
              <a:gd name="T42" fmla="*/ 1711 w 1986"/>
              <a:gd name="T43" fmla="*/ 1450 h 2570"/>
              <a:gd name="T44" fmla="*/ 652 w 1986"/>
              <a:gd name="T45" fmla="*/ 1450 h 2570"/>
              <a:gd name="T46" fmla="*/ 585 w 1986"/>
              <a:gd name="T47" fmla="*/ 1517 h 2570"/>
              <a:gd name="T48" fmla="*/ 652 w 1986"/>
              <a:gd name="T49" fmla="*/ 1583 h 2570"/>
              <a:gd name="T50" fmla="*/ 1711 w 1986"/>
              <a:gd name="T51" fmla="*/ 1583 h 2570"/>
              <a:gd name="T52" fmla="*/ 1777 w 1986"/>
              <a:gd name="T53" fmla="*/ 1517 h 2570"/>
              <a:gd name="T54" fmla="*/ 1777 w 1986"/>
              <a:gd name="T55" fmla="*/ 1114 h 2570"/>
              <a:gd name="T56" fmla="*/ 1711 w 1986"/>
              <a:gd name="T57" fmla="*/ 1048 h 2570"/>
              <a:gd name="T58" fmla="*/ 652 w 1986"/>
              <a:gd name="T59" fmla="*/ 1048 h 2570"/>
              <a:gd name="T60" fmla="*/ 585 w 1986"/>
              <a:gd name="T61" fmla="*/ 1114 h 2570"/>
              <a:gd name="T62" fmla="*/ 652 w 1986"/>
              <a:gd name="T63" fmla="*/ 1181 h 2570"/>
              <a:gd name="T64" fmla="*/ 1711 w 1986"/>
              <a:gd name="T65" fmla="*/ 1181 h 2570"/>
              <a:gd name="T66" fmla="*/ 1777 w 1986"/>
              <a:gd name="T67" fmla="*/ 1114 h 2570"/>
              <a:gd name="T68" fmla="*/ 1777 w 1986"/>
              <a:gd name="T69" fmla="*/ 712 h 2570"/>
              <a:gd name="T70" fmla="*/ 1711 w 1986"/>
              <a:gd name="T71" fmla="*/ 646 h 2570"/>
              <a:gd name="T72" fmla="*/ 652 w 1986"/>
              <a:gd name="T73" fmla="*/ 646 h 2570"/>
              <a:gd name="T74" fmla="*/ 585 w 1986"/>
              <a:gd name="T75" fmla="*/ 712 h 2570"/>
              <a:gd name="T76" fmla="*/ 652 w 1986"/>
              <a:gd name="T77" fmla="*/ 779 h 2570"/>
              <a:gd name="T78" fmla="*/ 1711 w 1986"/>
              <a:gd name="T79" fmla="*/ 779 h 2570"/>
              <a:gd name="T80" fmla="*/ 1777 w 1986"/>
              <a:gd name="T81" fmla="*/ 712 h 2570"/>
              <a:gd name="T82" fmla="*/ 1777 w 1986"/>
              <a:gd name="T83" fmla="*/ 310 h 2570"/>
              <a:gd name="T84" fmla="*/ 1711 w 1986"/>
              <a:gd name="T85" fmla="*/ 243 h 2570"/>
              <a:gd name="T86" fmla="*/ 652 w 1986"/>
              <a:gd name="T87" fmla="*/ 243 h 2570"/>
              <a:gd name="T88" fmla="*/ 585 w 1986"/>
              <a:gd name="T89" fmla="*/ 310 h 2570"/>
              <a:gd name="T90" fmla="*/ 652 w 1986"/>
              <a:gd name="T91" fmla="*/ 377 h 2570"/>
              <a:gd name="T92" fmla="*/ 1711 w 1986"/>
              <a:gd name="T93" fmla="*/ 377 h 2570"/>
              <a:gd name="T94" fmla="*/ 1777 w 1986"/>
              <a:gd name="T95" fmla="*/ 310 h 2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86" h="2570">
                <a:moveTo>
                  <a:pt x="1610" y="2299"/>
                </a:moveTo>
                <a:lnTo>
                  <a:pt x="1610" y="2493"/>
                </a:lnTo>
                <a:cubicBezTo>
                  <a:pt x="1610" y="2536"/>
                  <a:pt x="1575" y="2570"/>
                  <a:pt x="1533" y="2570"/>
                </a:cubicBezTo>
                <a:lnTo>
                  <a:pt x="77" y="2570"/>
                </a:lnTo>
                <a:cubicBezTo>
                  <a:pt x="35" y="2570"/>
                  <a:pt x="0" y="2536"/>
                  <a:pt x="0" y="2493"/>
                </a:cubicBezTo>
                <a:lnTo>
                  <a:pt x="0" y="482"/>
                </a:lnTo>
                <a:cubicBezTo>
                  <a:pt x="0" y="439"/>
                  <a:pt x="35" y="405"/>
                  <a:pt x="77" y="405"/>
                </a:cubicBezTo>
                <a:lnTo>
                  <a:pt x="243" y="405"/>
                </a:lnTo>
                <a:lnTo>
                  <a:pt x="243" y="2125"/>
                </a:lnTo>
                <a:cubicBezTo>
                  <a:pt x="243" y="2221"/>
                  <a:pt x="321" y="2299"/>
                  <a:pt x="417" y="2299"/>
                </a:cubicBezTo>
                <a:lnTo>
                  <a:pt x="1610" y="2299"/>
                </a:lnTo>
                <a:close/>
                <a:moveTo>
                  <a:pt x="1986" y="40"/>
                </a:moveTo>
                <a:lnTo>
                  <a:pt x="1986" y="2125"/>
                </a:lnTo>
                <a:cubicBezTo>
                  <a:pt x="1986" y="2148"/>
                  <a:pt x="1968" y="2166"/>
                  <a:pt x="1946" y="2166"/>
                </a:cubicBezTo>
                <a:lnTo>
                  <a:pt x="417" y="2166"/>
                </a:lnTo>
                <a:cubicBezTo>
                  <a:pt x="394" y="2166"/>
                  <a:pt x="376" y="2148"/>
                  <a:pt x="376" y="2125"/>
                </a:cubicBezTo>
                <a:lnTo>
                  <a:pt x="376" y="40"/>
                </a:lnTo>
                <a:cubicBezTo>
                  <a:pt x="376" y="18"/>
                  <a:pt x="394" y="0"/>
                  <a:pt x="417" y="0"/>
                </a:cubicBezTo>
                <a:lnTo>
                  <a:pt x="1946" y="0"/>
                </a:lnTo>
                <a:cubicBezTo>
                  <a:pt x="1968" y="0"/>
                  <a:pt x="1986" y="18"/>
                  <a:pt x="1986" y="40"/>
                </a:cubicBezTo>
                <a:close/>
                <a:moveTo>
                  <a:pt x="1777" y="1517"/>
                </a:moveTo>
                <a:cubicBezTo>
                  <a:pt x="1777" y="1480"/>
                  <a:pt x="1748" y="1450"/>
                  <a:pt x="1711" y="1450"/>
                </a:cubicBezTo>
                <a:lnTo>
                  <a:pt x="652" y="1450"/>
                </a:lnTo>
                <a:cubicBezTo>
                  <a:pt x="615" y="1450"/>
                  <a:pt x="585" y="1480"/>
                  <a:pt x="585" y="1517"/>
                </a:cubicBezTo>
                <a:cubicBezTo>
                  <a:pt x="585" y="1553"/>
                  <a:pt x="615" y="1583"/>
                  <a:pt x="652" y="1583"/>
                </a:cubicBezTo>
                <a:lnTo>
                  <a:pt x="1711" y="1583"/>
                </a:lnTo>
                <a:cubicBezTo>
                  <a:pt x="1748" y="1583"/>
                  <a:pt x="1777" y="1553"/>
                  <a:pt x="1777" y="1517"/>
                </a:cubicBezTo>
                <a:close/>
                <a:moveTo>
                  <a:pt x="1777" y="1114"/>
                </a:moveTo>
                <a:cubicBezTo>
                  <a:pt x="1777" y="1078"/>
                  <a:pt x="1748" y="1048"/>
                  <a:pt x="1711" y="1048"/>
                </a:cubicBezTo>
                <a:lnTo>
                  <a:pt x="652" y="1048"/>
                </a:lnTo>
                <a:cubicBezTo>
                  <a:pt x="615" y="1048"/>
                  <a:pt x="585" y="1078"/>
                  <a:pt x="585" y="1114"/>
                </a:cubicBezTo>
                <a:cubicBezTo>
                  <a:pt x="585" y="1151"/>
                  <a:pt x="615" y="1181"/>
                  <a:pt x="652" y="1181"/>
                </a:cubicBezTo>
                <a:lnTo>
                  <a:pt x="1711" y="1181"/>
                </a:lnTo>
                <a:cubicBezTo>
                  <a:pt x="1748" y="1181"/>
                  <a:pt x="1777" y="1151"/>
                  <a:pt x="1777" y="1114"/>
                </a:cubicBezTo>
                <a:close/>
                <a:moveTo>
                  <a:pt x="1777" y="712"/>
                </a:moveTo>
                <a:cubicBezTo>
                  <a:pt x="1777" y="675"/>
                  <a:pt x="1748" y="646"/>
                  <a:pt x="1711" y="646"/>
                </a:cubicBezTo>
                <a:lnTo>
                  <a:pt x="652" y="646"/>
                </a:lnTo>
                <a:cubicBezTo>
                  <a:pt x="615" y="646"/>
                  <a:pt x="585" y="675"/>
                  <a:pt x="585" y="712"/>
                </a:cubicBezTo>
                <a:cubicBezTo>
                  <a:pt x="585" y="749"/>
                  <a:pt x="615" y="779"/>
                  <a:pt x="652" y="779"/>
                </a:cubicBezTo>
                <a:lnTo>
                  <a:pt x="1711" y="779"/>
                </a:lnTo>
                <a:cubicBezTo>
                  <a:pt x="1748" y="779"/>
                  <a:pt x="1777" y="749"/>
                  <a:pt x="1777" y="712"/>
                </a:cubicBezTo>
                <a:close/>
                <a:moveTo>
                  <a:pt x="1777" y="310"/>
                </a:moveTo>
                <a:cubicBezTo>
                  <a:pt x="1777" y="273"/>
                  <a:pt x="1748" y="243"/>
                  <a:pt x="1711" y="243"/>
                </a:cubicBezTo>
                <a:lnTo>
                  <a:pt x="652" y="243"/>
                </a:lnTo>
                <a:cubicBezTo>
                  <a:pt x="615" y="243"/>
                  <a:pt x="585" y="273"/>
                  <a:pt x="585" y="310"/>
                </a:cubicBezTo>
                <a:cubicBezTo>
                  <a:pt x="585" y="347"/>
                  <a:pt x="615" y="377"/>
                  <a:pt x="652" y="377"/>
                </a:cubicBezTo>
                <a:lnTo>
                  <a:pt x="1711" y="377"/>
                </a:lnTo>
                <a:cubicBezTo>
                  <a:pt x="1748" y="377"/>
                  <a:pt x="1777" y="347"/>
                  <a:pt x="1777" y="3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2" name="文本框 34"/>
          <p:cNvSpPr txBox="1">
            <a:spLocks noChangeArrowheads="1"/>
          </p:cNvSpPr>
          <p:nvPr/>
        </p:nvSpPr>
        <p:spPr bwMode="auto">
          <a:xfrm>
            <a:off x="1269021" y="4025404"/>
            <a:ext cx="23164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ts val="1065"/>
              </a:spcAft>
              <a:buNone/>
            </a:pPr>
            <a:r>
              <a:rPr lang="zh-CN" altLang="en-US" sz="2400" dirty="0">
                <a:solidFill>
                  <a:srgbClr val="FFFFFF"/>
                </a:solidFill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6CAAF86-D120-4D8A-AF1B-A60131BD55C4}"/>
              </a:ext>
            </a:extLst>
          </p:cNvPr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B6A0D13-B121-4470-BA11-6AED02254837}"/>
              </a:ext>
            </a:extLst>
          </p:cNvPr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14"/>
          <p:cNvSpPr>
            <a:spLocks noChangeArrowheads="1"/>
          </p:cNvSpPr>
          <p:nvPr/>
        </p:nvSpPr>
        <p:spPr bwMode="auto">
          <a:xfrm>
            <a:off x="4982326" y="1572896"/>
            <a:ext cx="1930332" cy="1908997"/>
          </a:xfrm>
          <a:custGeom>
            <a:avLst/>
            <a:gdLst>
              <a:gd name="connsiteX0" fmla="*/ 1021508 w 1447749"/>
              <a:gd name="connsiteY0" fmla="*/ 0 h 1431827"/>
              <a:gd name="connsiteX1" fmla="*/ 1447749 w 1447749"/>
              <a:gd name="connsiteY1" fmla="*/ 426241 h 1431827"/>
              <a:gd name="connsiteX2" fmla="*/ 1021508 w 1447749"/>
              <a:gd name="connsiteY2" fmla="*/ 852482 h 1431827"/>
              <a:gd name="connsiteX3" fmla="*/ 986004 w 1447749"/>
              <a:gd name="connsiteY3" fmla="*/ 848903 h 1431827"/>
              <a:gd name="connsiteX4" fmla="*/ 988438 w 1447749"/>
              <a:gd name="connsiteY4" fmla="*/ 851394 h 1431827"/>
              <a:gd name="connsiteX5" fmla="*/ 578130 w 1447749"/>
              <a:gd name="connsiteY5" fmla="*/ 1164812 h 1431827"/>
              <a:gd name="connsiteX6" fmla="*/ 577161 w 1447749"/>
              <a:gd name="connsiteY6" fmla="*/ 1163822 h 1431827"/>
              <a:gd name="connsiteX7" fmla="*/ 573461 w 1447749"/>
              <a:gd name="connsiteY7" fmla="*/ 1200533 h 1431827"/>
              <a:gd name="connsiteX8" fmla="*/ 289673 w 1447749"/>
              <a:gd name="connsiteY8" fmla="*/ 1431827 h 1431827"/>
              <a:gd name="connsiteX9" fmla="*/ 0 w 1447749"/>
              <a:gd name="connsiteY9" fmla="*/ 1142154 h 1431827"/>
              <a:gd name="connsiteX10" fmla="*/ 231294 w 1447749"/>
              <a:gd name="connsiteY10" fmla="*/ 858366 h 1431827"/>
              <a:gd name="connsiteX11" fmla="*/ 274089 w 1447749"/>
              <a:gd name="connsiteY11" fmla="*/ 854052 h 1431827"/>
              <a:gd name="connsiteX12" fmla="*/ 273138 w 1447749"/>
              <a:gd name="connsiteY12" fmla="*/ 853080 h 1431827"/>
              <a:gd name="connsiteX13" fmla="*/ 595824 w 1447749"/>
              <a:gd name="connsiteY13" fmla="*/ 449512 h 1431827"/>
              <a:gd name="connsiteX14" fmla="*/ 597819 w 1447749"/>
              <a:gd name="connsiteY14" fmla="*/ 451555 h 1431827"/>
              <a:gd name="connsiteX15" fmla="*/ 595267 w 1447749"/>
              <a:gd name="connsiteY15" fmla="*/ 426241 h 1431827"/>
              <a:gd name="connsiteX16" fmla="*/ 1021508 w 1447749"/>
              <a:gd name="connsiteY16" fmla="*/ 0 h 143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7749" h="1431827">
                <a:moveTo>
                  <a:pt x="1021508" y="0"/>
                </a:moveTo>
                <a:cubicBezTo>
                  <a:pt x="1256914" y="0"/>
                  <a:pt x="1447749" y="190835"/>
                  <a:pt x="1447749" y="426241"/>
                </a:cubicBezTo>
                <a:cubicBezTo>
                  <a:pt x="1447749" y="661647"/>
                  <a:pt x="1256914" y="852482"/>
                  <a:pt x="1021508" y="852482"/>
                </a:cubicBezTo>
                <a:lnTo>
                  <a:pt x="986004" y="848903"/>
                </a:lnTo>
                <a:lnTo>
                  <a:pt x="988438" y="851394"/>
                </a:lnTo>
                <a:cubicBezTo>
                  <a:pt x="681761" y="826961"/>
                  <a:pt x="594138" y="956710"/>
                  <a:pt x="578130" y="1164812"/>
                </a:cubicBezTo>
                <a:lnTo>
                  <a:pt x="577161" y="1163822"/>
                </a:lnTo>
                <a:lnTo>
                  <a:pt x="573461" y="1200533"/>
                </a:lnTo>
                <a:cubicBezTo>
                  <a:pt x="546450" y="1332532"/>
                  <a:pt x="429657" y="1431827"/>
                  <a:pt x="289673" y="1431827"/>
                </a:cubicBezTo>
                <a:cubicBezTo>
                  <a:pt x="129691" y="1431827"/>
                  <a:pt x="0" y="1302136"/>
                  <a:pt x="0" y="1142154"/>
                </a:cubicBezTo>
                <a:cubicBezTo>
                  <a:pt x="0" y="1002170"/>
                  <a:pt x="99294" y="885377"/>
                  <a:pt x="231294" y="858366"/>
                </a:cubicBezTo>
                <a:lnTo>
                  <a:pt x="274089" y="854052"/>
                </a:lnTo>
                <a:lnTo>
                  <a:pt x="273138" y="853080"/>
                </a:lnTo>
                <a:cubicBezTo>
                  <a:pt x="482083" y="841284"/>
                  <a:pt x="612674" y="757032"/>
                  <a:pt x="595824" y="449512"/>
                </a:cubicBezTo>
                <a:lnTo>
                  <a:pt x="597819" y="451555"/>
                </a:lnTo>
                <a:lnTo>
                  <a:pt x="595267" y="426241"/>
                </a:lnTo>
                <a:cubicBezTo>
                  <a:pt x="595267" y="190835"/>
                  <a:pt x="786102" y="0"/>
                  <a:pt x="1021508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vert="horz" wrap="square" lIns="121916" tIns="60957" rIns="121916" bIns="60957" numCol="1" anchor="t" anchorCtr="0" compatLnSpc="1">
            <a:noAutofit/>
          </a:bodyPr>
          <a:lstStyle/>
          <a:p>
            <a:pPr defTabSz="1218565"/>
            <a:endParaRPr lang="zh-CN" altLang="en-US" sz="237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1" name="任意多边形 15"/>
          <p:cNvSpPr>
            <a:spLocks noChangeArrowheads="1"/>
          </p:cNvSpPr>
          <p:nvPr/>
        </p:nvSpPr>
        <p:spPr bwMode="auto">
          <a:xfrm>
            <a:off x="3687274" y="2443293"/>
            <a:ext cx="1907468" cy="1930228"/>
          </a:xfrm>
          <a:custGeom>
            <a:avLst/>
            <a:gdLst>
              <a:gd name="connsiteX0" fmla="*/ 426241 w 1430601"/>
              <a:gd name="connsiteY0" fmla="*/ 0 h 1447750"/>
              <a:gd name="connsiteX1" fmla="*/ 852482 w 1430601"/>
              <a:gd name="connsiteY1" fmla="*/ 426241 h 1447750"/>
              <a:gd name="connsiteX2" fmla="*/ 849018 w 1430601"/>
              <a:gd name="connsiteY2" fmla="*/ 460604 h 1447750"/>
              <a:gd name="connsiteX3" fmla="*/ 850338 w 1430601"/>
              <a:gd name="connsiteY3" fmla="*/ 459311 h 1447750"/>
              <a:gd name="connsiteX4" fmla="*/ 1163588 w 1430601"/>
              <a:gd name="connsiteY4" fmla="*/ 869619 h 1447750"/>
              <a:gd name="connsiteX5" fmla="*/ 1162650 w 1430601"/>
              <a:gd name="connsiteY5" fmla="*/ 870537 h 1447750"/>
              <a:gd name="connsiteX6" fmla="*/ 1199797 w 1430601"/>
              <a:gd name="connsiteY6" fmla="*/ 874289 h 1447750"/>
              <a:gd name="connsiteX7" fmla="*/ 1430601 w 1430601"/>
              <a:gd name="connsiteY7" fmla="*/ 1158077 h 1447750"/>
              <a:gd name="connsiteX8" fmla="*/ 1141541 w 1430601"/>
              <a:gd name="connsiteY8" fmla="*/ 1447750 h 1447750"/>
              <a:gd name="connsiteX9" fmla="*/ 858354 w 1430601"/>
              <a:gd name="connsiteY9" fmla="*/ 1216456 h 1447750"/>
              <a:gd name="connsiteX10" fmla="*/ 853954 w 1430601"/>
              <a:gd name="connsiteY10" fmla="*/ 1172720 h 1447750"/>
              <a:gd name="connsiteX11" fmla="*/ 852022 w 1430601"/>
              <a:gd name="connsiteY11" fmla="*/ 1174611 h 1447750"/>
              <a:gd name="connsiteX12" fmla="*/ 449512 w 1430601"/>
              <a:gd name="connsiteY12" fmla="*/ 851925 h 1447750"/>
              <a:gd name="connsiteX13" fmla="*/ 451548 w 1430601"/>
              <a:gd name="connsiteY13" fmla="*/ 849931 h 1447750"/>
              <a:gd name="connsiteX14" fmla="*/ 426241 w 1430601"/>
              <a:gd name="connsiteY14" fmla="*/ 852482 h 1447750"/>
              <a:gd name="connsiteX15" fmla="*/ 0 w 1430601"/>
              <a:gd name="connsiteY15" fmla="*/ 426241 h 1447750"/>
              <a:gd name="connsiteX16" fmla="*/ 426241 w 1430601"/>
              <a:gd name="connsiteY16" fmla="*/ 0 h 14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0601" h="1447750">
                <a:moveTo>
                  <a:pt x="426241" y="0"/>
                </a:moveTo>
                <a:cubicBezTo>
                  <a:pt x="661647" y="0"/>
                  <a:pt x="852482" y="190835"/>
                  <a:pt x="852482" y="426241"/>
                </a:cubicBezTo>
                <a:lnTo>
                  <a:pt x="849018" y="460604"/>
                </a:lnTo>
                <a:lnTo>
                  <a:pt x="850338" y="459311"/>
                </a:lnTo>
                <a:cubicBezTo>
                  <a:pt x="825917" y="765988"/>
                  <a:pt x="955597" y="853611"/>
                  <a:pt x="1163588" y="869619"/>
                </a:cubicBezTo>
                <a:lnTo>
                  <a:pt x="1162650" y="870537"/>
                </a:lnTo>
                <a:lnTo>
                  <a:pt x="1199797" y="874289"/>
                </a:lnTo>
                <a:cubicBezTo>
                  <a:pt x="1331516" y="901300"/>
                  <a:pt x="1430601" y="1018093"/>
                  <a:pt x="1430601" y="1158077"/>
                </a:cubicBezTo>
                <a:cubicBezTo>
                  <a:pt x="1430601" y="1318059"/>
                  <a:pt x="1301184" y="1447750"/>
                  <a:pt x="1141541" y="1447750"/>
                </a:cubicBezTo>
                <a:cubicBezTo>
                  <a:pt x="1001854" y="1447750"/>
                  <a:pt x="885308" y="1348455"/>
                  <a:pt x="858354" y="1216456"/>
                </a:cubicBezTo>
                <a:lnTo>
                  <a:pt x="853954" y="1172720"/>
                </a:lnTo>
                <a:lnTo>
                  <a:pt x="852022" y="1174611"/>
                </a:lnTo>
                <a:cubicBezTo>
                  <a:pt x="840233" y="965666"/>
                  <a:pt x="756026" y="834233"/>
                  <a:pt x="449512" y="851925"/>
                </a:cubicBezTo>
                <a:lnTo>
                  <a:pt x="451548" y="849931"/>
                </a:lnTo>
                <a:lnTo>
                  <a:pt x="426241" y="852482"/>
                </a:lnTo>
                <a:cubicBezTo>
                  <a:pt x="190835" y="852482"/>
                  <a:pt x="0" y="661647"/>
                  <a:pt x="0" y="426241"/>
                </a:cubicBezTo>
                <a:cubicBezTo>
                  <a:pt x="0" y="190835"/>
                  <a:pt x="190835" y="0"/>
                  <a:pt x="426241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vert="horz" wrap="square" lIns="121916" tIns="60957" rIns="121916" bIns="60957" numCol="1" anchor="t" anchorCtr="0" compatLnSpc="1">
            <a:noAutofit/>
          </a:bodyPr>
          <a:lstStyle/>
          <a:p>
            <a:pPr defTabSz="1218565"/>
            <a:endParaRPr lang="zh-CN" altLang="en-US" sz="237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" name="任意多边形 16"/>
          <p:cNvSpPr>
            <a:spLocks noChangeArrowheads="1"/>
          </p:cNvSpPr>
          <p:nvPr/>
        </p:nvSpPr>
        <p:spPr bwMode="auto">
          <a:xfrm>
            <a:off x="4703066" y="3736642"/>
            <a:ext cx="1930332" cy="1908997"/>
          </a:xfrm>
          <a:custGeom>
            <a:avLst/>
            <a:gdLst>
              <a:gd name="connsiteX0" fmla="*/ 1158689 w 1447749"/>
              <a:gd name="connsiteY0" fmla="*/ 0 h 1431827"/>
              <a:gd name="connsiteX1" fmla="*/ 1447749 w 1447749"/>
              <a:gd name="connsiteY1" fmla="*/ 289673 h 1431827"/>
              <a:gd name="connsiteX2" fmla="*/ 1216945 w 1447749"/>
              <a:gd name="connsiteY2" fmla="*/ 573461 h 1431827"/>
              <a:gd name="connsiteX3" fmla="*/ 1173716 w 1447749"/>
              <a:gd name="connsiteY3" fmla="*/ 577828 h 1431827"/>
              <a:gd name="connsiteX4" fmla="*/ 1174611 w 1447749"/>
              <a:gd name="connsiteY4" fmla="*/ 578745 h 1431827"/>
              <a:gd name="connsiteX5" fmla="*/ 851926 w 1447749"/>
              <a:gd name="connsiteY5" fmla="*/ 982313 h 1431827"/>
              <a:gd name="connsiteX6" fmla="*/ 849930 w 1447749"/>
              <a:gd name="connsiteY6" fmla="*/ 980270 h 1431827"/>
              <a:gd name="connsiteX7" fmla="*/ 852482 w 1447749"/>
              <a:gd name="connsiteY7" fmla="*/ 1005586 h 1431827"/>
              <a:gd name="connsiteX8" fmla="*/ 426241 w 1447749"/>
              <a:gd name="connsiteY8" fmla="*/ 1431827 h 1431827"/>
              <a:gd name="connsiteX9" fmla="*/ 0 w 1447749"/>
              <a:gd name="connsiteY9" fmla="*/ 1005586 h 1431827"/>
              <a:gd name="connsiteX10" fmla="*/ 426241 w 1447749"/>
              <a:gd name="connsiteY10" fmla="*/ 579345 h 1431827"/>
              <a:gd name="connsiteX11" fmla="*/ 461747 w 1447749"/>
              <a:gd name="connsiteY11" fmla="*/ 582924 h 1431827"/>
              <a:gd name="connsiteX12" fmla="*/ 459311 w 1447749"/>
              <a:gd name="connsiteY12" fmla="*/ 580431 h 1431827"/>
              <a:gd name="connsiteX13" fmla="*/ 870461 w 1447749"/>
              <a:gd name="connsiteY13" fmla="*/ 267013 h 1431827"/>
              <a:gd name="connsiteX14" fmla="*/ 871773 w 1447749"/>
              <a:gd name="connsiteY14" fmla="*/ 268358 h 1431827"/>
              <a:gd name="connsiteX15" fmla="*/ 875502 w 1447749"/>
              <a:gd name="connsiteY15" fmla="*/ 231294 h 1431827"/>
              <a:gd name="connsiteX16" fmla="*/ 1158689 w 1447749"/>
              <a:gd name="connsiteY16" fmla="*/ 0 h 143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7749" h="1431827">
                <a:moveTo>
                  <a:pt x="1158689" y="0"/>
                </a:moveTo>
                <a:cubicBezTo>
                  <a:pt x="1318332" y="0"/>
                  <a:pt x="1447749" y="129691"/>
                  <a:pt x="1447749" y="289673"/>
                </a:cubicBezTo>
                <a:cubicBezTo>
                  <a:pt x="1447749" y="429657"/>
                  <a:pt x="1348664" y="546450"/>
                  <a:pt x="1216945" y="573461"/>
                </a:cubicBezTo>
                <a:lnTo>
                  <a:pt x="1173716" y="577828"/>
                </a:lnTo>
                <a:lnTo>
                  <a:pt x="1174611" y="578745"/>
                </a:lnTo>
                <a:cubicBezTo>
                  <a:pt x="966509" y="590541"/>
                  <a:pt x="835075" y="674793"/>
                  <a:pt x="851926" y="982313"/>
                </a:cubicBezTo>
                <a:lnTo>
                  <a:pt x="849930" y="980270"/>
                </a:lnTo>
                <a:lnTo>
                  <a:pt x="852482" y="1005586"/>
                </a:lnTo>
                <a:cubicBezTo>
                  <a:pt x="852482" y="1240992"/>
                  <a:pt x="661647" y="1431827"/>
                  <a:pt x="426241" y="1431827"/>
                </a:cubicBezTo>
                <a:cubicBezTo>
                  <a:pt x="190835" y="1431827"/>
                  <a:pt x="0" y="1240992"/>
                  <a:pt x="0" y="1005586"/>
                </a:cubicBezTo>
                <a:cubicBezTo>
                  <a:pt x="0" y="770180"/>
                  <a:pt x="190835" y="579345"/>
                  <a:pt x="426241" y="579345"/>
                </a:cubicBezTo>
                <a:lnTo>
                  <a:pt x="461747" y="582924"/>
                </a:lnTo>
                <a:lnTo>
                  <a:pt x="459311" y="580431"/>
                </a:lnTo>
                <a:cubicBezTo>
                  <a:pt x="765989" y="604864"/>
                  <a:pt x="853611" y="475115"/>
                  <a:pt x="870461" y="267013"/>
                </a:cubicBezTo>
                <a:lnTo>
                  <a:pt x="871773" y="268358"/>
                </a:lnTo>
                <a:lnTo>
                  <a:pt x="875502" y="231294"/>
                </a:lnTo>
                <a:cubicBezTo>
                  <a:pt x="902456" y="99295"/>
                  <a:pt x="1019002" y="0"/>
                  <a:pt x="1158689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vert="horz" wrap="square" lIns="121916" tIns="60957" rIns="121916" bIns="60957" numCol="1" anchor="t" anchorCtr="0" compatLnSpc="1">
            <a:noAutofit/>
          </a:bodyPr>
          <a:lstStyle/>
          <a:p>
            <a:pPr defTabSz="1218565"/>
            <a:endParaRPr lang="zh-CN" altLang="en-US" sz="237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835736" y="3723683"/>
            <a:ext cx="908424" cy="908375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16" tIns="60957" rIns="121916" bIns="60957" rtlCol="0" anchor="ctr"/>
          <a:lstStyle/>
          <a:p>
            <a:pPr algn="ctr" defTabSz="1218565">
              <a:defRPr/>
            </a:pPr>
            <a:endParaRPr lang="zh-CN" altLang="en-US" sz="2375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797951" y="4632057"/>
            <a:ext cx="908424" cy="90837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16" tIns="60957" rIns="121916" bIns="60957" rtlCol="0" anchor="ctr"/>
          <a:lstStyle/>
          <a:p>
            <a:pPr algn="ctr" defTabSz="1218565">
              <a:defRPr/>
            </a:pPr>
            <a:endParaRPr lang="zh-CN" altLang="en-US" sz="2375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97292" y="2551109"/>
            <a:ext cx="908424" cy="908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16" tIns="60957" rIns="121916" bIns="60957" rtlCol="0" anchor="ctr"/>
          <a:lstStyle/>
          <a:p>
            <a:pPr algn="ctr" defTabSz="1218565">
              <a:defRPr/>
            </a:pPr>
            <a:endParaRPr lang="zh-CN" altLang="en-US" sz="2375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AutoShape 112"/>
          <p:cNvSpPr/>
          <p:nvPr/>
        </p:nvSpPr>
        <p:spPr bwMode="auto">
          <a:xfrm>
            <a:off x="4011265" y="2778155"/>
            <a:ext cx="480484" cy="454285"/>
          </a:xfrm>
          <a:custGeom>
            <a:avLst/>
            <a:gdLst>
              <a:gd name="connsiteX0" fmla="*/ 446385 w 597810"/>
              <a:gd name="connsiteY0" fmla="*/ 350589 h 565214"/>
              <a:gd name="connsiteX1" fmla="*/ 478157 w 597810"/>
              <a:gd name="connsiteY1" fmla="*/ 350589 h 565214"/>
              <a:gd name="connsiteX2" fmla="*/ 478157 w 597810"/>
              <a:gd name="connsiteY2" fmla="*/ 422953 h 565214"/>
              <a:gd name="connsiteX3" fmla="*/ 535248 w 597810"/>
              <a:gd name="connsiteY3" fmla="*/ 422953 h 565214"/>
              <a:gd name="connsiteX4" fmla="*/ 535248 w 597810"/>
              <a:gd name="connsiteY4" fmla="*/ 454674 h 565214"/>
              <a:gd name="connsiteX5" fmla="*/ 446385 w 597810"/>
              <a:gd name="connsiteY5" fmla="*/ 454674 h 565214"/>
              <a:gd name="connsiteX6" fmla="*/ 463750 w 597810"/>
              <a:gd name="connsiteY6" fmla="*/ 337170 h 565214"/>
              <a:gd name="connsiteX7" fmla="*/ 369411 w 597810"/>
              <a:gd name="connsiteY7" fmla="*/ 431362 h 565214"/>
              <a:gd name="connsiteX8" fmla="*/ 463750 w 597810"/>
              <a:gd name="connsiteY8" fmla="*/ 525554 h 565214"/>
              <a:gd name="connsiteX9" fmla="*/ 558088 w 597810"/>
              <a:gd name="connsiteY9" fmla="*/ 431362 h 565214"/>
              <a:gd name="connsiteX10" fmla="*/ 463750 w 597810"/>
              <a:gd name="connsiteY10" fmla="*/ 337170 h 565214"/>
              <a:gd name="connsiteX11" fmla="*/ 463750 w 597810"/>
              <a:gd name="connsiteY11" fmla="*/ 297510 h 565214"/>
              <a:gd name="connsiteX12" fmla="*/ 597810 w 597810"/>
              <a:gd name="connsiteY12" fmla="*/ 431362 h 565214"/>
              <a:gd name="connsiteX13" fmla="*/ 463750 w 597810"/>
              <a:gd name="connsiteY13" fmla="*/ 565214 h 565214"/>
              <a:gd name="connsiteX14" fmla="*/ 393740 w 597810"/>
              <a:gd name="connsiteY14" fmla="*/ 545384 h 565214"/>
              <a:gd name="connsiteX15" fmla="*/ 0 w 597810"/>
              <a:gd name="connsiteY15" fmla="*/ 545384 h 565214"/>
              <a:gd name="connsiteX16" fmla="*/ 97318 w 597810"/>
              <a:gd name="connsiteY16" fmla="*/ 383274 h 565214"/>
              <a:gd name="connsiteX17" fmla="*/ 122144 w 597810"/>
              <a:gd name="connsiteY17" fmla="*/ 361957 h 565214"/>
              <a:gd name="connsiteX18" fmla="*/ 190167 w 597810"/>
              <a:gd name="connsiteY18" fmla="*/ 330725 h 565214"/>
              <a:gd name="connsiteX19" fmla="*/ 222937 w 597810"/>
              <a:gd name="connsiteY19" fmla="*/ 302963 h 565214"/>
              <a:gd name="connsiteX20" fmla="*/ 279541 w 597810"/>
              <a:gd name="connsiteY20" fmla="*/ 358983 h 565214"/>
              <a:gd name="connsiteX21" fmla="*/ 335647 w 597810"/>
              <a:gd name="connsiteY21" fmla="*/ 302963 h 565214"/>
              <a:gd name="connsiteX22" fmla="*/ 368418 w 597810"/>
              <a:gd name="connsiteY22" fmla="*/ 330725 h 565214"/>
              <a:gd name="connsiteX23" fmla="*/ 373383 w 597810"/>
              <a:gd name="connsiteY23" fmla="*/ 332708 h 565214"/>
              <a:gd name="connsiteX24" fmla="*/ 463750 w 597810"/>
              <a:gd name="connsiteY24" fmla="*/ 297510 h 565214"/>
              <a:gd name="connsiteX25" fmla="*/ 279051 w 597810"/>
              <a:gd name="connsiteY25" fmla="*/ 0 h 565214"/>
              <a:gd name="connsiteX26" fmla="*/ 279547 w 597810"/>
              <a:gd name="connsiteY26" fmla="*/ 0 h 565214"/>
              <a:gd name="connsiteX27" fmla="*/ 280044 w 597810"/>
              <a:gd name="connsiteY27" fmla="*/ 0 h 565214"/>
              <a:gd name="connsiteX28" fmla="*/ 408651 w 597810"/>
              <a:gd name="connsiteY28" fmla="*/ 126938 h 565214"/>
              <a:gd name="connsiteX29" fmla="*/ 279547 w 597810"/>
              <a:gd name="connsiteY29" fmla="*/ 309908 h 565214"/>
              <a:gd name="connsiteX30" fmla="*/ 279051 w 597810"/>
              <a:gd name="connsiteY30" fmla="*/ 309908 h 565214"/>
              <a:gd name="connsiteX31" fmla="*/ 149947 w 597810"/>
              <a:gd name="connsiteY31" fmla="*/ 126938 h 565214"/>
              <a:gd name="connsiteX32" fmla="*/ 279051 w 597810"/>
              <a:gd name="connsiteY32" fmla="*/ 0 h 5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810" h="565214">
                <a:moveTo>
                  <a:pt x="446385" y="350589"/>
                </a:moveTo>
                <a:lnTo>
                  <a:pt x="478157" y="350589"/>
                </a:lnTo>
                <a:lnTo>
                  <a:pt x="478157" y="422953"/>
                </a:lnTo>
                <a:lnTo>
                  <a:pt x="535248" y="422953"/>
                </a:lnTo>
                <a:lnTo>
                  <a:pt x="535248" y="454674"/>
                </a:lnTo>
                <a:lnTo>
                  <a:pt x="446385" y="454674"/>
                </a:lnTo>
                <a:close/>
                <a:moveTo>
                  <a:pt x="463750" y="337170"/>
                </a:moveTo>
                <a:cubicBezTo>
                  <a:pt x="411615" y="337170"/>
                  <a:pt x="369411" y="379308"/>
                  <a:pt x="369411" y="431362"/>
                </a:cubicBezTo>
                <a:cubicBezTo>
                  <a:pt x="369411" y="483416"/>
                  <a:pt x="411615" y="525554"/>
                  <a:pt x="463750" y="525554"/>
                </a:cubicBezTo>
                <a:cubicBezTo>
                  <a:pt x="515884" y="525554"/>
                  <a:pt x="558088" y="483416"/>
                  <a:pt x="558088" y="431362"/>
                </a:cubicBezTo>
                <a:cubicBezTo>
                  <a:pt x="558088" y="379308"/>
                  <a:pt x="515884" y="337170"/>
                  <a:pt x="463750" y="337170"/>
                </a:cubicBezTo>
                <a:close/>
                <a:moveTo>
                  <a:pt x="463750" y="297510"/>
                </a:moveTo>
                <a:cubicBezTo>
                  <a:pt x="537731" y="297510"/>
                  <a:pt x="597810" y="357496"/>
                  <a:pt x="597810" y="431362"/>
                </a:cubicBezTo>
                <a:cubicBezTo>
                  <a:pt x="597810" y="505228"/>
                  <a:pt x="537731" y="565214"/>
                  <a:pt x="463750" y="565214"/>
                </a:cubicBezTo>
                <a:cubicBezTo>
                  <a:pt x="437931" y="565214"/>
                  <a:pt x="414098" y="557778"/>
                  <a:pt x="393740" y="545384"/>
                </a:cubicBezTo>
                <a:lnTo>
                  <a:pt x="0" y="545384"/>
                </a:lnTo>
                <a:lnTo>
                  <a:pt x="97318" y="383274"/>
                </a:lnTo>
                <a:cubicBezTo>
                  <a:pt x="103276" y="373359"/>
                  <a:pt x="112214" y="365923"/>
                  <a:pt x="122144" y="361957"/>
                </a:cubicBezTo>
                <a:lnTo>
                  <a:pt x="190167" y="330725"/>
                </a:lnTo>
                <a:lnTo>
                  <a:pt x="222937" y="302963"/>
                </a:lnTo>
                <a:lnTo>
                  <a:pt x="279541" y="358983"/>
                </a:lnTo>
                <a:lnTo>
                  <a:pt x="335647" y="302963"/>
                </a:lnTo>
                <a:lnTo>
                  <a:pt x="368418" y="330725"/>
                </a:lnTo>
                <a:lnTo>
                  <a:pt x="373383" y="332708"/>
                </a:lnTo>
                <a:cubicBezTo>
                  <a:pt x="397216" y="310895"/>
                  <a:pt x="428993" y="297510"/>
                  <a:pt x="463750" y="297510"/>
                </a:cubicBezTo>
                <a:close/>
                <a:moveTo>
                  <a:pt x="279051" y="0"/>
                </a:moveTo>
                <a:cubicBezTo>
                  <a:pt x="279051" y="0"/>
                  <a:pt x="279547" y="0"/>
                  <a:pt x="279547" y="0"/>
                </a:cubicBezTo>
                <a:cubicBezTo>
                  <a:pt x="279547" y="0"/>
                  <a:pt x="279547" y="0"/>
                  <a:pt x="280044" y="0"/>
                </a:cubicBezTo>
                <a:cubicBezTo>
                  <a:pt x="360485" y="1983"/>
                  <a:pt x="409644" y="47602"/>
                  <a:pt x="408651" y="126938"/>
                </a:cubicBezTo>
                <a:cubicBezTo>
                  <a:pt x="407658" y="241481"/>
                  <a:pt x="359492" y="310900"/>
                  <a:pt x="279547" y="309908"/>
                </a:cubicBezTo>
                <a:cubicBezTo>
                  <a:pt x="279547" y="309908"/>
                  <a:pt x="279051" y="309908"/>
                  <a:pt x="279051" y="309908"/>
                </a:cubicBezTo>
                <a:cubicBezTo>
                  <a:pt x="199602" y="310900"/>
                  <a:pt x="151437" y="241481"/>
                  <a:pt x="149947" y="126938"/>
                </a:cubicBezTo>
                <a:cubicBezTo>
                  <a:pt x="148954" y="47602"/>
                  <a:pt x="198609" y="1983"/>
                  <a:pt x="279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399" tIns="25399" rIns="25399" bIns="2539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4165" hangingPunct="0">
              <a:defRPr/>
            </a:pPr>
            <a:endParaRPr lang="en-US" sz="1995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AutoShape 113"/>
          <p:cNvSpPr/>
          <p:nvPr/>
        </p:nvSpPr>
        <p:spPr bwMode="auto">
          <a:xfrm>
            <a:off x="5012325" y="4892118"/>
            <a:ext cx="479679" cy="388256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399" tIns="25399" rIns="25399" bIns="2539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4165" hangingPunct="0">
              <a:defRPr/>
            </a:pPr>
            <a:endParaRPr lang="en-US" sz="1995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AutoShape 114"/>
          <p:cNvSpPr/>
          <p:nvPr/>
        </p:nvSpPr>
        <p:spPr bwMode="auto">
          <a:xfrm>
            <a:off x="5162117" y="4921714"/>
            <a:ext cx="97415" cy="9740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38" y="0"/>
                </a:moveTo>
                <a:cubicBezTo>
                  <a:pt x="8943" y="0"/>
                  <a:pt x="0" y="8942"/>
                  <a:pt x="0" y="19938"/>
                </a:cubicBezTo>
                <a:cubicBezTo>
                  <a:pt x="0" y="20855"/>
                  <a:pt x="743" y="21600"/>
                  <a:pt x="1661" y="21600"/>
                </a:cubicBezTo>
                <a:cubicBezTo>
                  <a:pt x="2579" y="21600"/>
                  <a:pt x="3323" y="20855"/>
                  <a:pt x="3323" y="19938"/>
                </a:cubicBezTo>
                <a:cubicBezTo>
                  <a:pt x="3323" y="10777"/>
                  <a:pt x="10777" y="3323"/>
                  <a:pt x="19938" y="3323"/>
                </a:cubicBezTo>
                <a:cubicBezTo>
                  <a:pt x="20856" y="3323"/>
                  <a:pt x="21600" y="2578"/>
                  <a:pt x="21600" y="1661"/>
                </a:cubicBezTo>
                <a:cubicBezTo>
                  <a:pt x="21600" y="744"/>
                  <a:pt x="20856" y="0"/>
                  <a:pt x="1993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399" tIns="25399" rIns="25399" bIns="25399" anchor="ctr"/>
          <a:lstStyle/>
          <a:p>
            <a:pPr algn="ctr" defTabSz="304165" hangingPunct="0">
              <a:defRPr/>
            </a:pPr>
            <a:endParaRPr lang="en-US" sz="1995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921528" y="1679843"/>
            <a:ext cx="908424" cy="908375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16" tIns="60957" rIns="121916" bIns="60957" rtlCol="0" anchor="ctr"/>
          <a:lstStyle/>
          <a:p>
            <a:pPr algn="ctr" defTabSz="1218565">
              <a:defRPr/>
            </a:pPr>
            <a:endParaRPr lang="zh-CN" altLang="en-US" sz="2375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136298" y="1894602"/>
            <a:ext cx="478887" cy="478860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35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063" tIns="18063" rIns="18063" bIns="18063" anchor="ctr"/>
            <a:lstStyle/>
            <a:p>
              <a:pPr algn="ctr" defTabSz="304165" hangingPunct="0">
                <a:defRPr/>
              </a:pPr>
              <a:endParaRPr lang="en-US" sz="1995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6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063" tIns="18063" rIns="18063" bIns="18063" anchor="ctr"/>
            <a:lstStyle/>
            <a:p>
              <a:pPr algn="ctr" defTabSz="304165" hangingPunct="0">
                <a:defRPr/>
              </a:pPr>
              <a:endParaRPr lang="en-US" sz="1995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7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063" tIns="18063" rIns="18063" bIns="18063" anchor="ctr"/>
            <a:lstStyle/>
            <a:p>
              <a:pPr algn="ctr" defTabSz="304165" hangingPunct="0">
                <a:defRPr/>
              </a:pPr>
              <a:endParaRPr lang="en-US" sz="1995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44" name="AutoShape 126"/>
          <p:cNvSpPr/>
          <p:nvPr/>
        </p:nvSpPr>
        <p:spPr bwMode="auto">
          <a:xfrm>
            <a:off x="7050505" y="3963212"/>
            <a:ext cx="478887" cy="429317"/>
          </a:xfrm>
          <a:custGeom>
            <a:avLst/>
            <a:gdLst>
              <a:gd name="T0" fmla="*/ 0 w 6520"/>
              <a:gd name="T1" fmla="*/ 5530 h 5855"/>
              <a:gd name="T2" fmla="*/ 0 w 6520"/>
              <a:gd name="T3" fmla="*/ 922 h 5855"/>
              <a:gd name="T4" fmla="*/ 325 w 6520"/>
              <a:gd name="T5" fmla="*/ 596 h 5855"/>
              <a:gd name="T6" fmla="*/ 3727 w 6520"/>
              <a:gd name="T7" fmla="*/ 596 h 5855"/>
              <a:gd name="T8" fmla="*/ 4411 w 6520"/>
              <a:gd name="T9" fmla="*/ 596 h 5855"/>
              <a:gd name="T10" fmla="*/ 3761 w 6520"/>
              <a:gd name="T11" fmla="*/ 1246 h 5855"/>
              <a:gd name="T12" fmla="*/ 3727 w 6520"/>
              <a:gd name="T13" fmla="*/ 1246 h 5855"/>
              <a:gd name="T14" fmla="*/ 649 w 6520"/>
              <a:gd name="T15" fmla="*/ 1246 h 5855"/>
              <a:gd name="T16" fmla="*/ 649 w 6520"/>
              <a:gd name="T17" fmla="*/ 5204 h 5855"/>
              <a:gd name="T18" fmla="*/ 4608 w 6520"/>
              <a:gd name="T19" fmla="*/ 5204 h 5855"/>
              <a:gd name="T20" fmla="*/ 4608 w 6520"/>
              <a:gd name="T21" fmla="*/ 4494 h 5855"/>
              <a:gd name="T22" fmla="*/ 4608 w 6520"/>
              <a:gd name="T23" fmla="*/ 3523 h 5855"/>
              <a:gd name="T24" fmla="*/ 5257 w 6520"/>
              <a:gd name="T25" fmla="*/ 2874 h 5855"/>
              <a:gd name="T26" fmla="*/ 5257 w 6520"/>
              <a:gd name="T27" fmla="*/ 4494 h 5855"/>
              <a:gd name="T28" fmla="*/ 5257 w 6520"/>
              <a:gd name="T29" fmla="*/ 5530 h 5855"/>
              <a:gd name="T30" fmla="*/ 4932 w 6520"/>
              <a:gd name="T31" fmla="*/ 5855 h 5855"/>
              <a:gd name="T32" fmla="*/ 325 w 6520"/>
              <a:gd name="T33" fmla="*/ 5855 h 5855"/>
              <a:gd name="T34" fmla="*/ 0 w 6520"/>
              <a:gd name="T35" fmla="*/ 5530 h 5855"/>
              <a:gd name="T36" fmla="*/ 2828 w 6520"/>
              <a:gd name="T37" fmla="*/ 3036 h 5855"/>
              <a:gd name="T38" fmla="*/ 2135 w 6520"/>
              <a:gd name="T39" fmla="*/ 2343 h 5855"/>
              <a:gd name="T40" fmla="*/ 1429 w 6520"/>
              <a:gd name="T41" fmla="*/ 2343 h 5855"/>
              <a:gd name="T42" fmla="*/ 1283 w 6520"/>
              <a:gd name="T43" fmla="*/ 2696 h 5855"/>
              <a:gd name="T44" fmla="*/ 1429 w 6520"/>
              <a:gd name="T45" fmla="*/ 3048 h 5855"/>
              <a:gd name="T46" fmla="*/ 2475 w 6520"/>
              <a:gd name="T47" fmla="*/ 4094 h 5855"/>
              <a:gd name="T48" fmla="*/ 3180 w 6520"/>
              <a:gd name="T49" fmla="*/ 4094 h 5855"/>
              <a:gd name="T50" fmla="*/ 6373 w 6520"/>
              <a:gd name="T51" fmla="*/ 900 h 5855"/>
              <a:gd name="T52" fmla="*/ 6520 w 6520"/>
              <a:gd name="T53" fmla="*/ 548 h 5855"/>
              <a:gd name="T54" fmla="*/ 6373 w 6520"/>
              <a:gd name="T55" fmla="*/ 195 h 5855"/>
              <a:gd name="T56" fmla="*/ 5668 w 6520"/>
              <a:gd name="T57" fmla="*/ 195 h 5855"/>
              <a:gd name="T58" fmla="*/ 2828 w 6520"/>
              <a:gd name="T59" fmla="*/ 3036 h 5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520" h="5855">
                <a:moveTo>
                  <a:pt x="0" y="5530"/>
                </a:moveTo>
                <a:lnTo>
                  <a:pt x="0" y="922"/>
                </a:lnTo>
                <a:cubicBezTo>
                  <a:pt x="0" y="742"/>
                  <a:pt x="145" y="596"/>
                  <a:pt x="325" y="596"/>
                </a:cubicBezTo>
                <a:lnTo>
                  <a:pt x="3727" y="596"/>
                </a:lnTo>
                <a:lnTo>
                  <a:pt x="4411" y="596"/>
                </a:lnTo>
                <a:lnTo>
                  <a:pt x="3761" y="1246"/>
                </a:lnTo>
                <a:lnTo>
                  <a:pt x="3727" y="1246"/>
                </a:lnTo>
                <a:lnTo>
                  <a:pt x="649" y="1246"/>
                </a:lnTo>
                <a:lnTo>
                  <a:pt x="649" y="5204"/>
                </a:lnTo>
                <a:lnTo>
                  <a:pt x="4608" y="5204"/>
                </a:lnTo>
                <a:lnTo>
                  <a:pt x="4608" y="4494"/>
                </a:lnTo>
                <a:lnTo>
                  <a:pt x="4608" y="3523"/>
                </a:lnTo>
                <a:lnTo>
                  <a:pt x="5257" y="2874"/>
                </a:lnTo>
                <a:lnTo>
                  <a:pt x="5257" y="4494"/>
                </a:lnTo>
                <a:lnTo>
                  <a:pt x="5257" y="5530"/>
                </a:lnTo>
                <a:cubicBezTo>
                  <a:pt x="5257" y="5708"/>
                  <a:pt x="5112" y="5855"/>
                  <a:pt x="4932" y="5855"/>
                </a:cubicBezTo>
                <a:lnTo>
                  <a:pt x="325" y="5855"/>
                </a:lnTo>
                <a:cubicBezTo>
                  <a:pt x="145" y="5855"/>
                  <a:pt x="0" y="5710"/>
                  <a:pt x="0" y="5530"/>
                </a:cubicBezTo>
                <a:close/>
                <a:moveTo>
                  <a:pt x="2828" y="3036"/>
                </a:moveTo>
                <a:lnTo>
                  <a:pt x="2135" y="2343"/>
                </a:lnTo>
                <a:cubicBezTo>
                  <a:pt x="1940" y="2148"/>
                  <a:pt x="1624" y="2148"/>
                  <a:pt x="1429" y="2343"/>
                </a:cubicBezTo>
                <a:cubicBezTo>
                  <a:pt x="1335" y="2438"/>
                  <a:pt x="1283" y="2563"/>
                  <a:pt x="1283" y="2696"/>
                </a:cubicBezTo>
                <a:cubicBezTo>
                  <a:pt x="1283" y="2830"/>
                  <a:pt x="1335" y="2955"/>
                  <a:pt x="1429" y="3048"/>
                </a:cubicBezTo>
                <a:lnTo>
                  <a:pt x="2475" y="4094"/>
                </a:lnTo>
                <a:cubicBezTo>
                  <a:pt x="2669" y="4288"/>
                  <a:pt x="2985" y="4288"/>
                  <a:pt x="3180" y="4094"/>
                </a:cubicBezTo>
                <a:lnTo>
                  <a:pt x="6373" y="900"/>
                </a:lnTo>
                <a:cubicBezTo>
                  <a:pt x="6468" y="806"/>
                  <a:pt x="6520" y="680"/>
                  <a:pt x="6520" y="548"/>
                </a:cubicBezTo>
                <a:cubicBezTo>
                  <a:pt x="6520" y="415"/>
                  <a:pt x="6468" y="290"/>
                  <a:pt x="6373" y="195"/>
                </a:cubicBezTo>
                <a:cubicBezTo>
                  <a:pt x="6179" y="0"/>
                  <a:pt x="5863" y="0"/>
                  <a:pt x="5668" y="195"/>
                </a:cubicBezTo>
                <a:lnTo>
                  <a:pt x="2828" y="30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399" tIns="25399" rIns="25399" bIns="2539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4165" hangingPunct="0">
              <a:defRPr/>
            </a:pPr>
            <a:endParaRPr lang="en-US" sz="1995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45" name="任意多边形 35"/>
          <p:cNvSpPr>
            <a:spLocks noChangeArrowheads="1"/>
          </p:cNvSpPr>
          <p:nvPr/>
        </p:nvSpPr>
        <p:spPr bwMode="auto">
          <a:xfrm>
            <a:off x="5952391" y="2817256"/>
            <a:ext cx="1909103" cy="1930225"/>
          </a:xfrm>
          <a:custGeom>
            <a:avLst/>
            <a:gdLst>
              <a:gd name="connsiteX0" fmla="*/ 289673 w 1431827"/>
              <a:gd name="connsiteY0" fmla="*/ 0 h 1447749"/>
              <a:gd name="connsiteX1" fmla="*/ 573461 w 1431827"/>
              <a:gd name="connsiteY1" fmla="*/ 231294 h 1447749"/>
              <a:gd name="connsiteX2" fmla="*/ 577802 w 1431827"/>
              <a:gd name="connsiteY2" fmla="*/ 274359 h 1447749"/>
              <a:gd name="connsiteX3" fmla="*/ 579053 w 1431827"/>
              <a:gd name="connsiteY3" fmla="*/ 273136 h 1447749"/>
              <a:gd name="connsiteX4" fmla="*/ 981089 w 1431827"/>
              <a:gd name="connsiteY4" fmla="*/ 596664 h 1447749"/>
              <a:gd name="connsiteX5" fmla="*/ 978477 w 1431827"/>
              <a:gd name="connsiteY5" fmla="*/ 599220 h 1447749"/>
              <a:gd name="connsiteX6" fmla="*/ 1005586 w 1431827"/>
              <a:gd name="connsiteY6" fmla="*/ 596491 h 1447749"/>
              <a:gd name="connsiteX7" fmla="*/ 1431827 w 1431827"/>
              <a:gd name="connsiteY7" fmla="*/ 1022120 h 1447749"/>
              <a:gd name="connsiteX8" fmla="*/ 1005586 w 1431827"/>
              <a:gd name="connsiteY8" fmla="*/ 1447749 h 1447749"/>
              <a:gd name="connsiteX9" fmla="*/ 579345 w 1431827"/>
              <a:gd name="connsiteY9" fmla="*/ 1022120 h 1447749"/>
              <a:gd name="connsiteX10" fmla="*/ 582966 w 1431827"/>
              <a:gd name="connsiteY10" fmla="*/ 986254 h 1447749"/>
              <a:gd name="connsiteX11" fmla="*/ 580736 w 1431827"/>
              <a:gd name="connsiteY11" fmla="*/ 988436 h 1447749"/>
              <a:gd name="connsiteX12" fmla="*/ 267013 w 1431827"/>
              <a:gd name="connsiteY12" fmla="*/ 578128 h 1447749"/>
              <a:gd name="connsiteX13" fmla="*/ 268002 w 1431827"/>
              <a:gd name="connsiteY13" fmla="*/ 577161 h 1447749"/>
              <a:gd name="connsiteX14" fmla="*/ 231294 w 1431827"/>
              <a:gd name="connsiteY14" fmla="*/ 573461 h 1447749"/>
              <a:gd name="connsiteX15" fmla="*/ 0 w 1431827"/>
              <a:gd name="connsiteY15" fmla="*/ 289673 h 1447749"/>
              <a:gd name="connsiteX16" fmla="*/ 289673 w 1431827"/>
              <a:gd name="connsiteY16" fmla="*/ 0 h 144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1827" h="1447749">
                <a:moveTo>
                  <a:pt x="289673" y="0"/>
                </a:moveTo>
                <a:cubicBezTo>
                  <a:pt x="429657" y="0"/>
                  <a:pt x="546450" y="99295"/>
                  <a:pt x="573461" y="231294"/>
                </a:cubicBezTo>
                <a:lnTo>
                  <a:pt x="577802" y="274359"/>
                </a:lnTo>
                <a:lnTo>
                  <a:pt x="579053" y="273136"/>
                </a:lnTo>
                <a:cubicBezTo>
                  <a:pt x="589988" y="482081"/>
                  <a:pt x="674937" y="613514"/>
                  <a:pt x="981089" y="596664"/>
                </a:cubicBezTo>
                <a:lnTo>
                  <a:pt x="978477" y="599220"/>
                </a:lnTo>
                <a:lnTo>
                  <a:pt x="1005586" y="596491"/>
                </a:lnTo>
                <a:cubicBezTo>
                  <a:pt x="1240992" y="596491"/>
                  <a:pt x="1431827" y="787052"/>
                  <a:pt x="1431827" y="1022120"/>
                </a:cubicBezTo>
                <a:cubicBezTo>
                  <a:pt x="1431827" y="1257188"/>
                  <a:pt x="1240992" y="1447749"/>
                  <a:pt x="1005586" y="1447749"/>
                </a:cubicBezTo>
                <a:cubicBezTo>
                  <a:pt x="770180" y="1447749"/>
                  <a:pt x="579345" y="1257188"/>
                  <a:pt x="579345" y="1022120"/>
                </a:cubicBezTo>
                <a:lnTo>
                  <a:pt x="582966" y="986254"/>
                </a:lnTo>
                <a:lnTo>
                  <a:pt x="580736" y="988436"/>
                </a:lnTo>
                <a:cubicBezTo>
                  <a:pt x="604286" y="681759"/>
                  <a:pt x="475600" y="594979"/>
                  <a:pt x="267013" y="578128"/>
                </a:cubicBezTo>
                <a:lnTo>
                  <a:pt x="268002" y="577161"/>
                </a:lnTo>
                <a:lnTo>
                  <a:pt x="231294" y="573461"/>
                </a:lnTo>
                <a:cubicBezTo>
                  <a:pt x="99294" y="546450"/>
                  <a:pt x="0" y="429657"/>
                  <a:pt x="0" y="289673"/>
                </a:cubicBezTo>
                <a:cubicBezTo>
                  <a:pt x="0" y="129691"/>
                  <a:pt x="129691" y="0"/>
                  <a:pt x="289673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vert="horz" wrap="square" lIns="121916" tIns="60957" rIns="121916" bIns="60957" numCol="1" anchor="t" anchorCtr="0" compatLnSpc="1">
            <a:noAutofit/>
          </a:bodyPr>
          <a:lstStyle/>
          <a:p>
            <a:pPr defTabSz="1218565"/>
            <a:endParaRPr lang="zh-CN" altLang="en-US" sz="237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860111" y="1845126"/>
            <a:ext cx="2820538" cy="894893"/>
            <a:chOff x="1023085" y="4490740"/>
            <a:chExt cx="2820538" cy="1635136"/>
          </a:xfrm>
        </p:grpSpPr>
        <p:sp>
          <p:nvSpPr>
            <p:cNvPr id="47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48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请在此处输入内容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60111" y="4300034"/>
            <a:ext cx="2820538" cy="894893"/>
            <a:chOff x="1023085" y="4490740"/>
            <a:chExt cx="2820538" cy="1635136"/>
          </a:xfrm>
        </p:grpSpPr>
        <p:sp>
          <p:nvSpPr>
            <p:cNvPr id="51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2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请在此处输入内容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572600" y="2207984"/>
            <a:ext cx="2820538" cy="894893"/>
            <a:chOff x="1023085" y="4490740"/>
            <a:chExt cx="2820538" cy="1635136"/>
          </a:xfrm>
        </p:grpSpPr>
        <p:sp>
          <p:nvSpPr>
            <p:cNvPr id="54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5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请在此处输入内容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572600" y="4662892"/>
            <a:ext cx="2820538" cy="894893"/>
            <a:chOff x="1023085" y="4490740"/>
            <a:chExt cx="2820538" cy="1635136"/>
          </a:xfrm>
        </p:grpSpPr>
        <p:sp>
          <p:nvSpPr>
            <p:cNvPr id="57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8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请在此处输入内容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021AE90C-F2A7-4FEC-971D-AB3285DA412D}"/>
              </a:ext>
            </a:extLst>
          </p:cNvPr>
          <p:cNvSpPr/>
          <p:nvPr/>
        </p:nvSpPr>
        <p:spPr>
          <a:xfrm>
            <a:off x="371679" y="-5715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B789948-BE8A-4B97-9BB5-BF002417DFAC}"/>
              </a:ext>
            </a:extLst>
          </p:cNvPr>
          <p:cNvSpPr txBox="1"/>
          <p:nvPr/>
        </p:nvSpPr>
        <p:spPr>
          <a:xfrm>
            <a:off x="2847650" y="362229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RESOURCE_RECORD_KEY" val="{&quot;13&quot;:[4364942],&quot;29&quot;:[50000076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5606299212596,&quot;left&quot;:542.9625196850394,&quot;top&quot;:102.49393700787402,&quot;width&quot;:362.497637795275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816</Words>
  <Application>Microsoft Office PowerPoint</Application>
  <PresentationFormat>宽屏</PresentationFormat>
  <Paragraphs>149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Wingdings</vt:lpstr>
      <vt:lpstr>Calibri</vt:lpstr>
      <vt:lpstr>等线</vt:lpstr>
      <vt:lpstr>等线 Light</vt:lpstr>
      <vt:lpstr>华文中宋</vt:lpstr>
      <vt:lpstr>Microsoft JhengHei Light</vt:lpstr>
      <vt:lpstr>微软雅黑</vt:lpstr>
      <vt:lpstr>Office 主题​​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风云办公</Manager>
  <Company>上海剑姬网络科技有限公司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YaoBaofeng</cp:lastModifiedBy>
  <cp:revision>35</cp:revision>
  <dcterms:created xsi:type="dcterms:W3CDTF">2018-04-05T06:39:00Z</dcterms:created>
  <dcterms:modified xsi:type="dcterms:W3CDTF">2025-07-10T00:39:12Z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BF9A13B0E217458086BCDF51BEFF175B_13</vt:lpwstr>
  </property>
  <property fmtid="{D5CDD505-2E9C-101B-9397-08002B2CF9AE}" pid="3" name="KSOProductBuildVer">
    <vt:lpwstr>2052-12.1.0.21915</vt:lpwstr>
  </property>
</Properties>
</file>